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jpg" ContentType="image/jpg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4F5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04092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C6DE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2460437" y="0"/>
            <a:ext cx="5827562" cy="5522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6543967"/>
            <a:ext cx="2714923" cy="3743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925873" y="6874977"/>
            <a:ext cx="3362126" cy="3412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4925882" y="0"/>
            <a:ext cx="3362116" cy="2510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7828360"/>
            <a:ext cx="1885093" cy="24586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5778215" y="6543995"/>
            <a:ext cx="2509774" cy="37430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DED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91162" y="3209326"/>
            <a:ext cx="14305674" cy="2739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1773" y="2726736"/>
            <a:ext cx="15984453" cy="5876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04092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hyperlink" Target="https://capacity.com/knowledge-base-alternatives/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41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4179" y="3393244"/>
            <a:ext cx="9161780" cy="193548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ts val="7509"/>
              </a:lnSpc>
              <a:spcBef>
                <a:spcPts val="114"/>
              </a:spcBef>
            </a:pPr>
            <a:r>
              <a:rPr dirty="0" sz="6800" spc="-1075" b="1" i="0">
                <a:solidFill>
                  <a:srgbClr val="12219D"/>
                </a:solidFill>
                <a:latin typeface="Verdana"/>
                <a:cs typeface="Verdana"/>
              </a:rPr>
              <a:t>PROJECT</a:t>
            </a:r>
            <a:r>
              <a:rPr dirty="0" sz="6800" spc="-570" b="1" i="0">
                <a:solidFill>
                  <a:srgbClr val="12219D"/>
                </a:solidFill>
                <a:latin typeface="Verdana"/>
                <a:cs typeface="Verdana"/>
              </a:rPr>
              <a:t> </a:t>
            </a:r>
            <a:r>
              <a:rPr dirty="0" sz="6800" spc="-1215" b="1" i="0">
                <a:solidFill>
                  <a:srgbClr val="12219D"/>
                </a:solidFill>
                <a:latin typeface="Verdana"/>
                <a:cs typeface="Verdana"/>
              </a:rPr>
              <a:t>SYNOPSIS</a:t>
            </a:r>
            <a:endParaRPr sz="6800">
              <a:latin typeface="Verdana"/>
              <a:cs typeface="Verdana"/>
            </a:endParaRPr>
          </a:p>
          <a:p>
            <a:pPr algn="ctr">
              <a:lnSpc>
                <a:spcPts val="7509"/>
              </a:lnSpc>
            </a:pPr>
            <a:r>
              <a:rPr dirty="0" sz="6800" spc="-1325" b="1" i="0">
                <a:solidFill>
                  <a:srgbClr val="12219D"/>
                </a:solidFill>
                <a:latin typeface="Verdana"/>
                <a:cs typeface="Verdana"/>
              </a:rPr>
              <a:t>On </a:t>
            </a:r>
            <a:r>
              <a:rPr dirty="0" sz="6800" spc="-1030" b="1" i="0">
                <a:solidFill>
                  <a:srgbClr val="12219D"/>
                </a:solidFill>
                <a:latin typeface="Verdana"/>
                <a:cs typeface="Verdana"/>
              </a:rPr>
              <a:t>Chatbot </a:t>
            </a:r>
            <a:r>
              <a:rPr dirty="0" sz="6800" spc="-965" b="1" i="0">
                <a:solidFill>
                  <a:srgbClr val="12219D"/>
                </a:solidFill>
                <a:latin typeface="Verdana"/>
                <a:cs typeface="Verdana"/>
              </a:rPr>
              <a:t>using</a:t>
            </a:r>
            <a:r>
              <a:rPr dirty="0" sz="6800" spc="-1675" b="1" i="0">
                <a:solidFill>
                  <a:srgbClr val="12219D"/>
                </a:solidFill>
                <a:latin typeface="Verdana"/>
                <a:cs typeface="Verdana"/>
              </a:rPr>
              <a:t> </a:t>
            </a:r>
            <a:r>
              <a:rPr dirty="0" sz="6800" spc="-1170" b="1" i="0">
                <a:solidFill>
                  <a:srgbClr val="12219D"/>
                </a:solidFill>
                <a:latin typeface="Verdana"/>
                <a:cs typeface="Verdana"/>
              </a:rPr>
              <a:t>Python</a:t>
            </a:r>
            <a:endParaRPr sz="68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28700" y="261027"/>
            <a:ext cx="6734190" cy="2505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48553" y="6111318"/>
            <a:ext cx="5563235" cy="208280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 marR="5080">
              <a:lnSpc>
                <a:spcPct val="117600"/>
              </a:lnSpc>
              <a:spcBef>
                <a:spcPts val="210"/>
              </a:spcBef>
            </a:pPr>
            <a:r>
              <a:rPr dirty="0" sz="3800" spc="95" b="1">
                <a:latin typeface="Arial"/>
                <a:cs typeface="Arial"/>
              </a:rPr>
              <a:t>Under </a:t>
            </a:r>
            <a:r>
              <a:rPr dirty="0" sz="3800" spc="125" b="1">
                <a:latin typeface="Arial"/>
                <a:cs typeface="Arial"/>
              </a:rPr>
              <a:t>the </a:t>
            </a:r>
            <a:r>
              <a:rPr dirty="0" sz="3800" spc="10" b="1">
                <a:latin typeface="Arial"/>
                <a:cs typeface="Arial"/>
              </a:rPr>
              <a:t>Guidance</a:t>
            </a:r>
            <a:r>
              <a:rPr dirty="0" sz="3800" spc="-245" b="1">
                <a:latin typeface="Arial"/>
                <a:cs typeface="Arial"/>
              </a:rPr>
              <a:t> </a:t>
            </a:r>
            <a:r>
              <a:rPr dirty="0" sz="3800" spc="170" b="1">
                <a:latin typeface="Arial"/>
                <a:cs typeface="Arial"/>
              </a:rPr>
              <a:t>of:  </a:t>
            </a:r>
            <a:r>
              <a:rPr dirty="0" sz="3800" spc="-290">
                <a:latin typeface="Arial Black"/>
                <a:cs typeface="Arial Black"/>
              </a:rPr>
              <a:t>Ms. </a:t>
            </a:r>
            <a:r>
              <a:rPr dirty="0" sz="3800" spc="-265">
                <a:latin typeface="Arial Black"/>
                <a:cs typeface="Arial Black"/>
              </a:rPr>
              <a:t>Poonam </a:t>
            </a:r>
            <a:r>
              <a:rPr dirty="0" sz="3800" spc="-345">
                <a:latin typeface="Arial Black"/>
                <a:cs typeface="Arial Black"/>
              </a:rPr>
              <a:t>Yadav  </a:t>
            </a:r>
            <a:r>
              <a:rPr dirty="0" sz="3800" spc="-275">
                <a:latin typeface="Arial Black"/>
                <a:cs typeface="Arial Black"/>
              </a:rPr>
              <a:t>Faculty</a:t>
            </a:r>
            <a:r>
              <a:rPr dirty="0" sz="3800" spc="-345">
                <a:latin typeface="Arial Black"/>
                <a:cs typeface="Arial Black"/>
              </a:rPr>
              <a:t> </a:t>
            </a:r>
            <a:r>
              <a:rPr dirty="0" sz="3800" spc="-335">
                <a:latin typeface="Arial Black"/>
                <a:cs typeface="Arial Black"/>
              </a:rPr>
              <a:t>(CSE)</a:t>
            </a:r>
            <a:endParaRPr sz="38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40826" y="5780757"/>
            <a:ext cx="6292215" cy="358902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425"/>
              </a:spcBef>
            </a:pPr>
            <a:r>
              <a:rPr dirty="0" sz="4500" spc="165" b="1">
                <a:latin typeface="Arial"/>
                <a:cs typeface="Arial"/>
              </a:rPr>
              <a:t>Submitted </a:t>
            </a:r>
            <a:r>
              <a:rPr dirty="0" sz="4500" spc="280" b="1">
                <a:latin typeface="Arial"/>
                <a:cs typeface="Arial"/>
              </a:rPr>
              <a:t>By:  </a:t>
            </a:r>
            <a:r>
              <a:rPr dirty="0" sz="3800" spc="-325">
                <a:latin typeface="Arial Black"/>
                <a:cs typeface="Arial Black"/>
              </a:rPr>
              <a:t>Jagmohan </a:t>
            </a:r>
            <a:r>
              <a:rPr dirty="0" sz="3800" spc="-310">
                <a:latin typeface="Arial Black"/>
                <a:cs typeface="Arial Black"/>
              </a:rPr>
              <a:t>Gautam</a:t>
            </a:r>
            <a:r>
              <a:rPr dirty="0" sz="3800" spc="-440">
                <a:latin typeface="Arial Black"/>
                <a:cs typeface="Arial Black"/>
              </a:rPr>
              <a:t> </a:t>
            </a:r>
            <a:r>
              <a:rPr dirty="0" sz="3800" spc="-254">
                <a:latin typeface="Arial Black"/>
                <a:cs typeface="Arial Black"/>
              </a:rPr>
              <a:t>(CSE-N)  </a:t>
            </a:r>
            <a:r>
              <a:rPr dirty="0" sz="3800" spc="-265">
                <a:latin typeface="Arial Black"/>
                <a:cs typeface="Arial Black"/>
              </a:rPr>
              <a:t>AP21110010868</a:t>
            </a:r>
            <a:endParaRPr sz="3800">
              <a:latin typeface="Arial Black"/>
              <a:cs typeface="Arial Black"/>
            </a:endParaRPr>
          </a:p>
          <a:p>
            <a:pPr marL="12700" marR="1374140">
              <a:lnSpc>
                <a:spcPct val="115100"/>
              </a:lnSpc>
              <a:spcBef>
                <a:spcPts val="5"/>
              </a:spcBef>
            </a:pPr>
            <a:r>
              <a:rPr dirty="0" sz="3800" spc="-245">
                <a:latin typeface="Arial Black"/>
                <a:cs typeface="Arial Black"/>
              </a:rPr>
              <a:t>Rohit </a:t>
            </a:r>
            <a:r>
              <a:rPr dirty="0" sz="3800" spc="-370">
                <a:latin typeface="Arial Black"/>
                <a:cs typeface="Arial Black"/>
              </a:rPr>
              <a:t>Kumar</a:t>
            </a:r>
            <a:r>
              <a:rPr dirty="0" sz="3800" spc="430">
                <a:latin typeface="Arial Black"/>
                <a:cs typeface="Arial Black"/>
              </a:rPr>
              <a:t> </a:t>
            </a:r>
            <a:r>
              <a:rPr dirty="0" sz="3800" spc="-254">
                <a:latin typeface="Arial Black"/>
                <a:cs typeface="Arial Black"/>
              </a:rPr>
              <a:t>(CSE-N)  </a:t>
            </a:r>
            <a:r>
              <a:rPr dirty="0" sz="3800" spc="-330">
                <a:latin typeface="Arial Black"/>
                <a:cs typeface="Arial Black"/>
              </a:rPr>
              <a:t>AP21110010871</a:t>
            </a:r>
            <a:endParaRPr sz="3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1949" y="1956476"/>
            <a:ext cx="13488669" cy="527113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4400" spc="965" i="0">
                <a:latin typeface="Georgia"/>
                <a:cs typeface="Georgia"/>
              </a:rPr>
              <a:t>C</a:t>
            </a:r>
            <a:r>
              <a:rPr dirty="0" sz="34400" spc="-2305" i="0">
                <a:latin typeface="Georgia"/>
                <a:cs typeface="Georgia"/>
              </a:rPr>
              <a:t>O</a:t>
            </a:r>
            <a:r>
              <a:rPr dirty="0" sz="34400" spc="5" i="0">
                <a:latin typeface="Georgia"/>
                <a:cs typeface="Georgia"/>
              </a:rPr>
              <a:t>D</a:t>
            </a:r>
            <a:r>
              <a:rPr dirty="0" sz="34400" spc="1785" i="0">
                <a:latin typeface="Georgia"/>
                <a:cs typeface="Georgia"/>
              </a:rPr>
              <a:t>E</a:t>
            </a:r>
            <a:r>
              <a:rPr dirty="0" sz="34400" spc="-1150" i="0">
                <a:latin typeface="Georgia"/>
                <a:cs typeface="Georgia"/>
              </a:rPr>
              <a:t>:</a:t>
            </a:r>
            <a:endParaRPr sz="34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DED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43782" y="3928571"/>
            <a:ext cx="12603480" cy="3234690"/>
          </a:xfrm>
          <a:custGeom>
            <a:avLst/>
            <a:gdLst/>
            <a:ahLst/>
            <a:cxnLst/>
            <a:rect l="l" t="t" r="r" b="b"/>
            <a:pathLst>
              <a:path w="12603480" h="3234690">
                <a:moveTo>
                  <a:pt x="11567865" y="3234630"/>
                </a:moveTo>
                <a:lnTo>
                  <a:pt x="1035338" y="3234630"/>
                </a:lnTo>
                <a:lnTo>
                  <a:pt x="986600" y="3233504"/>
                </a:lnTo>
                <a:lnTo>
                  <a:pt x="938442" y="3230157"/>
                </a:lnTo>
                <a:lnTo>
                  <a:pt x="890913" y="3224640"/>
                </a:lnTo>
                <a:lnTo>
                  <a:pt x="844064" y="3217002"/>
                </a:lnTo>
                <a:lnTo>
                  <a:pt x="797944" y="3207293"/>
                </a:lnTo>
                <a:lnTo>
                  <a:pt x="752603" y="3195563"/>
                </a:lnTo>
                <a:lnTo>
                  <a:pt x="708091" y="3181861"/>
                </a:lnTo>
                <a:lnTo>
                  <a:pt x="664457" y="3166238"/>
                </a:lnTo>
                <a:lnTo>
                  <a:pt x="621751" y="3148742"/>
                </a:lnTo>
                <a:lnTo>
                  <a:pt x="580022" y="3129423"/>
                </a:lnTo>
                <a:lnTo>
                  <a:pt x="539321" y="3108332"/>
                </a:lnTo>
                <a:lnTo>
                  <a:pt x="499697" y="3085518"/>
                </a:lnTo>
                <a:lnTo>
                  <a:pt x="461201" y="3061031"/>
                </a:lnTo>
                <a:lnTo>
                  <a:pt x="423880" y="3034920"/>
                </a:lnTo>
                <a:lnTo>
                  <a:pt x="387786" y="3007235"/>
                </a:lnTo>
                <a:lnTo>
                  <a:pt x="352968" y="2978025"/>
                </a:lnTo>
                <a:lnTo>
                  <a:pt x="319476" y="2947341"/>
                </a:lnTo>
                <a:lnTo>
                  <a:pt x="287360" y="2915233"/>
                </a:lnTo>
                <a:lnTo>
                  <a:pt x="256668" y="2881749"/>
                </a:lnTo>
                <a:lnTo>
                  <a:pt x="227452" y="2846940"/>
                </a:lnTo>
                <a:lnTo>
                  <a:pt x="199760" y="2810855"/>
                </a:lnTo>
                <a:lnTo>
                  <a:pt x="173642" y="2773544"/>
                </a:lnTo>
                <a:lnTo>
                  <a:pt x="149148" y="2735057"/>
                </a:lnTo>
                <a:lnTo>
                  <a:pt x="126329" y="2695443"/>
                </a:lnTo>
                <a:lnTo>
                  <a:pt x="105232" y="2654752"/>
                </a:lnTo>
                <a:lnTo>
                  <a:pt x="85909" y="2613034"/>
                </a:lnTo>
                <a:lnTo>
                  <a:pt x="68409" y="2570339"/>
                </a:lnTo>
                <a:lnTo>
                  <a:pt x="52782" y="2526715"/>
                </a:lnTo>
                <a:lnTo>
                  <a:pt x="39077" y="2482214"/>
                </a:lnTo>
                <a:lnTo>
                  <a:pt x="27343" y="2436884"/>
                </a:lnTo>
                <a:lnTo>
                  <a:pt x="17632" y="2390776"/>
                </a:lnTo>
                <a:lnTo>
                  <a:pt x="9992" y="2343939"/>
                </a:lnTo>
                <a:lnTo>
                  <a:pt x="4474" y="2296422"/>
                </a:lnTo>
                <a:lnTo>
                  <a:pt x="1126" y="2248276"/>
                </a:lnTo>
                <a:lnTo>
                  <a:pt x="0" y="2199550"/>
                </a:lnTo>
                <a:lnTo>
                  <a:pt x="0" y="1035080"/>
                </a:lnTo>
                <a:lnTo>
                  <a:pt x="1126" y="986354"/>
                </a:lnTo>
                <a:lnTo>
                  <a:pt x="4474" y="938208"/>
                </a:lnTo>
                <a:lnTo>
                  <a:pt x="9992" y="890691"/>
                </a:lnTo>
                <a:lnTo>
                  <a:pt x="17632" y="843854"/>
                </a:lnTo>
                <a:lnTo>
                  <a:pt x="27343" y="797746"/>
                </a:lnTo>
                <a:lnTo>
                  <a:pt x="39077" y="752416"/>
                </a:lnTo>
                <a:lnTo>
                  <a:pt x="52782" y="707915"/>
                </a:lnTo>
                <a:lnTo>
                  <a:pt x="68409" y="664292"/>
                </a:lnTo>
                <a:lnTo>
                  <a:pt x="85909" y="621596"/>
                </a:lnTo>
                <a:lnTo>
                  <a:pt x="105232" y="579878"/>
                </a:lnTo>
                <a:lnTo>
                  <a:pt x="126329" y="539187"/>
                </a:lnTo>
                <a:lnTo>
                  <a:pt x="149148" y="499573"/>
                </a:lnTo>
                <a:lnTo>
                  <a:pt x="173642" y="461086"/>
                </a:lnTo>
                <a:lnTo>
                  <a:pt x="199760" y="423775"/>
                </a:lnTo>
                <a:lnTo>
                  <a:pt x="227452" y="387690"/>
                </a:lnTo>
                <a:lnTo>
                  <a:pt x="256668" y="352881"/>
                </a:lnTo>
                <a:lnTo>
                  <a:pt x="287360" y="319397"/>
                </a:lnTo>
                <a:lnTo>
                  <a:pt x="319476" y="287288"/>
                </a:lnTo>
                <a:lnTo>
                  <a:pt x="352968" y="256605"/>
                </a:lnTo>
                <a:lnTo>
                  <a:pt x="387786" y="227395"/>
                </a:lnTo>
                <a:lnTo>
                  <a:pt x="423880" y="199710"/>
                </a:lnTo>
                <a:lnTo>
                  <a:pt x="461201" y="173599"/>
                </a:lnTo>
                <a:lnTo>
                  <a:pt x="499697" y="149112"/>
                </a:lnTo>
                <a:lnTo>
                  <a:pt x="539321" y="126297"/>
                </a:lnTo>
                <a:lnTo>
                  <a:pt x="580022" y="105206"/>
                </a:lnTo>
                <a:lnTo>
                  <a:pt x="621751" y="85888"/>
                </a:lnTo>
                <a:lnTo>
                  <a:pt x="664457" y="68392"/>
                </a:lnTo>
                <a:lnTo>
                  <a:pt x="708091" y="52769"/>
                </a:lnTo>
                <a:lnTo>
                  <a:pt x="752603" y="39067"/>
                </a:lnTo>
                <a:lnTo>
                  <a:pt x="797944" y="27337"/>
                </a:lnTo>
                <a:lnTo>
                  <a:pt x="844064" y="17628"/>
                </a:lnTo>
                <a:lnTo>
                  <a:pt x="890913" y="9990"/>
                </a:lnTo>
                <a:lnTo>
                  <a:pt x="938442" y="4473"/>
                </a:lnTo>
                <a:lnTo>
                  <a:pt x="986600" y="1126"/>
                </a:lnTo>
                <a:lnTo>
                  <a:pt x="1035338" y="0"/>
                </a:lnTo>
                <a:lnTo>
                  <a:pt x="11567865" y="0"/>
                </a:lnTo>
                <a:lnTo>
                  <a:pt x="11619204" y="1272"/>
                </a:lnTo>
                <a:lnTo>
                  <a:pt x="11670195" y="5064"/>
                </a:lnTo>
                <a:lnTo>
                  <a:pt x="11720753" y="11343"/>
                </a:lnTo>
                <a:lnTo>
                  <a:pt x="11770793" y="20072"/>
                </a:lnTo>
                <a:lnTo>
                  <a:pt x="11820231" y="31216"/>
                </a:lnTo>
                <a:lnTo>
                  <a:pt x="11868981" y="44741"/>
                </a:lnTo>
                <a:lnTo>
                  <a:pt x="11916958" y="60611"/>
                </a:lnTo>
                <a:lnTo>
                  <a:pt x="11964078" y="78790"/>
                </a:lnTo>
                <a:lnTo>
                  <a:pt x="12010255" y="99245"/>
                </a:lnTo>
                <a:lnTo>
                  <a:pt x="12055405" y="121939"/>
                </a:lnTo>
                <a:lnTo>
                  <a:pt x="12099442" y="146837"/>
                </a:lnTo>
                <a:lnTo>
                  <a:pt x="12142283" y="173905"/>
                </a:lnTo>
                <a:lnTo>
                  <a:pt x="12183841" y="203108"/>
                </a:lnTo>
                <a:lnTo>
                  <a:pt x="12224033" y="234409"/>
                </a:lnTo>
                <a:lnTo>
                  <a:pt x="12262772" y="267774"/>
                </a:lnTo>
                <a:lnTo>
                  <a:pt x="12299974" y="303168"/>
                </a:lnTo>
                <a:lnTo>
                  <a:pt x="12335377" y="340361"/>
                </a:lnTo>
                <a:lnTo>
                  <a:pt x="12368750" y="379090"/>
                </a:lnTo>
                <a:lnTo>
                  <a:pt x="12400059" y="419271"/>
                </a:lnTo>
                <a:lnTo>
                  <a:pt x="12429269" y="460817"/>
                </a:lnTo>
                <a:lnTo>
                  <a:pt x="12456343" y="503646"/>
                </a:lnTo>
                <a:lnTo>
                  <a:pt x="12481248" y="547671"/>
                </a:lnTo>
                <a:lnTo>
                  <a:pt x="12503948" y="592808"/>
                </a:lnTo>
                <a:lnTo>
                  <a:pt x="12524407" y="638972"/>
                </a:lnTo>
                <a:lnTo>
                  <a:pt x="12542592" y="686079"/>
                </a:lnTo>
                <a:lnTo>
                  <a:pt x="12558465" y="734043"/>
                </a:lnTo>
                <a:lnTo>
                  <a:pt x="12571993" y="782779"/>
                </a:lnTo>
                <a:lnTo>
                  <a:pt x="12583141" y="832203"/>
                </a:lnTo>
                <a:lnTo>
                  <a:pt x="12591872" y="882230"/>
                </a:lnTo>
                <a:lnTo>
                  <a:pt x="12598152" y="932775"/>
                </a:lnTo>
                <a:lnTo>
                  <a:pt x="12601946" y="983753"/>
                </a:lnTo>
                <a:lnTo>
                  <a:pt x="12603218" y="1035080"/>
                </a:lnTo>
                <a:lnTo>
                  <a:pt x="12603218" y="2199550"/>
                </a:lnTo>
                <a:lnTo>
                  <a:pt x="12601946" y="2250877"/>
                </a:lnTo>
                <a:lnTo>
                  <a:pt x="12598152" y="2301855"/>
                </a:lnTo>
                <a:lnTo>
                  <a:pt x="12591872" y="2352400"/>
                </a:lnTo>
                <a:lnTo>
                  <a:pt x="12583141" y="2402427"/>
                </a:lnTo>
                <a:lnTo>
                  <a:pt x="12571993" y="2451851"/>
                </a:lnTo>
                <a:lnTo>
                  <a:pt x="12558465" y="2500587"/>
                </a:lnTo>
                <a:lnTo>
                  <a:pt x="12542592" y="2548551"/>
                </a:lnTo>
                <a:lnTo>
                  <a:pt x="12524407" y="2595657"/>
                </a:lnTo>
                <a:lnTo>
                  <a:pt x="12503948" y="2641822"/>
                </a:lnTo>
                <a:lnTo>
                  <a:pt x="12481248" y="2686959"/>
                </a:lnTo>
                <a:lnTo>
                  <a:pt x="12456343" y="2730984"/>
                </a:lnTo>
                <a:lnTo>
                  <a:pt x="12429269" y="2773812"/>
                </a:lnTo>
                <a:lnTo>
                  <a:pt x="12400059" y="2815359"/>
                </a:lnTo>
                <a:lnTo>
                  <a:pt x="12368750" y="2855539"/>
                </a:lnTo>
                <a:lnTo>
                  <a:pt x="12335377" y="2894268"/>
                </a:lnTo>
                <a:lnTo>
                  <a:pt x="12299974" y="2931461"/>
                </a:lnTo>
                <a:lnTo>
                  <a:pt x="12262772" y="2966855"/>
                </a:lnTo>
                <a:lnTo>
                  <a:pt x="12224033" y="3000220"/>
                </a:lnTo>
                <a:lnTo>
                  <a:pt x="12183841" y="3031522"/>
                </a:lnTo>
                <a:lnTo>
                  <a:pt x="12142283" y="3060724"/>
                </a:lnTo>
                <a:lnTo>
                  <a:pt x="12099442" y="3087792"/>
                </a:lnTo>
                <a:lnTo>
                  <a:pt x="12055405" y="3112690"/>
                </a:lnTo>
                <a:lnTo>
                  <a:pt x="12010255" y="3135384"/>
                </a:lnTo>
                <a:lnTo>
                  <a:pt x="11964078" y="3155839"/>
                </a:lnTo>
                <a:lnTo>
                  <a:pt x="11916958" y="3174019"/>
                </a:lnTo>
                <a:lnTo>
                  <a:pt x="11868981" y="3189888"/>
                </a:lnTo>
                <a:lnTo>
                  <a:pt x="11820231" y="3203413"/>
                </a:lnTo>
                <a:lnTo>
                  <a:pt x="11770793" y="3214558"/>
                </a:lnTo>
                <a:lnTo>
                  <a:pt x="11720753" y="3223287"/>
                </a:lnTo>
                <a:lnTo>
                  <a:pt x="11670195" y="3229565"/>
                </a:lnTo>
                <a:lnTo>
                  <a:pt x="11619204" y="3233358"/>
                </a:lnTo>
                <a:lnTo>
                  <a:pt x="11567865" y="3234630"/>
                </a:lnTo>
                <a:close/>
              </a:path>
            </a:pathLst>
          </a:custGeom>
          <a:solidFill>
            <a:srgbClr val="5CB5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52726" y="3798820"/>
            <a:ext cx="10782300" cy="27901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150" spc="-695" b="1" i="0">
                <a:solidFill>
                  <a:srgbClr val="04092F"/>
                </a:solidFill>
                <a:latin typeface="Arial"/>
                <a:cs typeface="Arial"/>
              </a:rPr>
              <a:t>Thank</a:t>
            </a:r>
            <a:r>
              <a:rPr dirty="0" sz="18150" spc="-1755" b="1" i="0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18150" spc="-990" b="1" i="0">
                <a:solidFill>
                  <a:srgbClr val="04092F"/>
                </a:solidFill>
                <a:latin typeface="Arial"/>
                <a:cs typeface="Arial"/>
              </a:rPr>
              <a:t>You</a:t>
            </a:r>
            <a:endParaRPr sz="181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2721" y="9673539"/>
            <a:ext cx="242890" cy="164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15401" y="8918723"/>
            <a:ext cx="145119" cy="144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15401" y="9528190"/>
            <a:ext cx="145121" cy="144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7811" y="9528190"/>
            <a:ext cx="145119" cy="144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7811" y="8918723"/>
            <a:ext cx="145119" cy="1440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1" name="object 11"/>
            <p:cNvSpPr/>
            <p:nvPr/>
          </p:nvSpPr>
          <p:spPr>
            <a:xfrm>
              <a:off x="460336" y="8770810"/>
              <a:ext cx="1047750" cy="893444"/>
            </a:xfrm>
            <a:custGeom>
              <a:avLst/>
              <a:gdLst/>
              <a:ahLst/>
              <a:cxnLst/>
              <a:rect l="l" t="t" r="r" b="b"/>
              <a:pathLst>
                <a:path w="1047750" h="893445">
                  <a:moveTo>
                    <a:pt x="188379" y="516978"/>
                  </a:moveTo>
                  <a:lnTo>
                    <a:pt x="181546" y="510133"/>
                  </a:lnTo>
                  <a:lnTo>
                    <a:pt x="6832" y="510133"/>
                  </a:lnTo>
                  <a:lnTo>
                    <a:pt x="0" y="516978"/>
                  </a:lnTo>
                  <a:lnTo>
                    <a:pt x="0" y="533882"/>
                  </a:lnTo>
                  <a:lnTo>
                    <a:pt x="6832" y="540740"/>
                  </a:lnTo>
                  <a:lnTo>
                    <a:pt x="181546" y="540740"/>
                  </a:lnTo>
                  <a:lnTo>
                    <a:pt x="188379" y="533882"/>
                  </a:lnTo>
                  <a:lnTo>
                    <a:pt x="188379" y="516978"/>
                  </a:lnTo>
                  <a:close/>
                </a:path>
                <a:path w="1047750" h="893445">
                  <a:moveTo>
                    <a:pt x="539076" y="6845"/>
                  </a:moveTo>
                  <a:lnTo>
                    <a:pt x="532244" y="0"/>
                  </a:lnTo>
                  <a:lnTo>
                    <a:pt x="515391" y="0"/>
                  </a:lnTo>
                  <a:lnTo>
                    <a:pt x="508571" y="6845"/>
                  </a:lnTo>
                  <a:lnTo>
                    <a:pt x="508571" y="182092"/>
                  </a:lnTo>
                  <a:lnTo>
                    <a:pt x="515391" y="188950"/>
                  </a:lnTo>
                  <a:lnTo>
                    <a:pt x="532244" y="188950"/>
                  </a:lnTo>
                  <a:lnTo>
                    <a:pt x="539076" y="182092"/>
                  </a:lnTo>
                  <a:lnTo>
                    <a:pt x="539076" y="6845"/>
                  </a:lnTo>
                  <a:close/>
                </a:path>
                <a:path w="1047750" h="893445">
                  <a:moveTo>
                    <a:pt x="770140" y="487680"/>
                  </a:moveTo>
                  <a:lnTo>
                    <a:pt x="763219" y="442239"/>
                  </a:lnTo>
                  <a:lnTo>
                    <a:pt x="748474" y="399910"/>
                  </a:lnTo>
                  <a:lnTo>
                    <a:pt x="739686" y="384416"/>
                  </a:lnTo>
                  <a:lnTo>
                    <a:pt x="739686" y="489470"/>
                  </a:lnTo>
                  <a:lnTo>
                    <a:pt x="738339" y="529755"/>
                  </a:lnTo>
                  <a:lnTo>
                    <a:pt x="729780" y="568667"/>
                  </a:lnTo>
                  <a:lnTo>
                    <a:pt x="714286" y="605282"/>
                  </a:lnTo>
                  <a:lnTo>
                    <a:pt x="692137" y="638695"/>
                  </a:lnTo>
                  <a:lnTo>
                    <a:pt x="665619" y="678040"/>
                  </a:lnTo>
                  <a:lnTo>
                    <a:pt x="646201" y="720991"/>
                  </a:lnTo>
                  <a:lnTo>
                    <a:pt x="634276" y="766470"/>
                  </a:lnTo>
                  <a:lnTo>
                    <a:pt x="630288" y="812533"/>
                  </a:lnTo>
                  <a:lnTo>
                    <a:pt x="630212" y="857605"/>
                  </a:lnTo>
                  <a:lnTo>
                    <a:pt x="625513" y="862317"/>
                  </a:lnTo>
                  <a:lnTo>
                    <a:pt x="421817" y="862317"/>
                  </a:lnTo>
                  <a:lnTo>
                    <a:pt x="416623" y="857097"/>
                  </a:lnTo>
                  <a:lnTo>
                    <a:pt x="416623" y="812533"/>
                  </a:lnTo>
                  <a:lnTo>
                    <a:pt x="412572" y="766013"/>
                  </a:lnTo>
                  <a:lnTo>
                    <a:pt x="400558" y="720737"/>
                  </a:lnTo>
                  <a:lnTo>
                    <a:pt x="380822" y="677303"/>
                  </a:lnTo>
                  <a:lnTo>
                    <a:pt x="353580" y="636346"/>
                  </a:lnTo>
                  <a:lnTo>
                    <a:pt x="333692" y="606120"/>
                  </a:lnTo>
                  <a:lnTo>
                    <a:pt x="319303" y="573443"/>
                  </a:lnTo>
                  <a:lnTo>
                    <a:pt x="310540" y="538772"/>
                  </a:lnTo>
                  <a:lnTo>
                    <a:pt x="307581" y="502577"/>
                  </a:lnTo>
                  <a:lnTo>
                    <a:pt x="312051" y="458203"/>
                  </a:lnTo>
                  <a:lnTo>
                    <a:pt x="325183" y="416420"/>
                  </a:lnTo>
                  <a:lnTo>
                    <a:pt x="346544" y="378206"/>
                  </a:lnTo>
                  <a:lnTo>
                    <a:pt x="375729" y="344525"/>
                  </a:lnTo>
                  <a:lnTo>
                    <a:pt x="408178" y="319201"/>
                  </a:lnTo>
                  <a:lnTo>
                    <a:pt x="444169" y="300761"/>
                  </a:lnTo>
                  <a:lnTo>
                    <a:pt x="482930" y="289496"/>
                  </a:lnTo>
                  <a:lnTo>
                    <a:pt x="523684" y="285673"/>
                  </a:lnTo>
                  <a:lnTo>
                    <a:pt x="528281" y="285673"/>
                  </a:lnTo>
                  <a:lnTo>
                    <a:pt x="582117" y="293814"/>
                  </a:lnTo>
                  <a:lnTo>
                    <a:pt x="623341" y="310527"/>
                  </a:lnTo>
                  <a:lnTo>
                    <a:pt x="660069" y="335102"/>
                  </a:lnTo>
                  <a:lnTo>
                    <a:pt x="691184" y="366420"/>
                  </a:lnTo>
                  <a:lnTo>
                    <a:pt x="715581" y="403339"/>
                  </a:lnTo>
                  <a:lnTo>
                    <a:pt x="732116" y="444728"/>
                  </a:lnTo>
                  <a:lnTo>
                    <a:pt x="739686" y="489470"/>
                  </a:lnTo>
                  <a:lnTo>
                    <a:pt x="739686" y="384416"/>
                  </a:lnTo>
                  <a:lnTo>
                    <a:pt x="698627" y="327761"/>
                  </a:lnTo>
                  <a:lnTo>
                    <a:pt x="665099" y="299516"/>
                  </a:lnTo>
                  <a:lnTo>
                    <a:pt x="626859" y="277533"/>
                  </a:lnTo>
                  <a:lnTo>
                    <a:pt x="584708" y="262623"/>
                  </a:lnTo>
                  <a:lnTo>
                    <a:pt x="539432" y="255549"/>
                  </a:lnTo>
                  <a:lnTo>
                    <a:pt x="488556" y="257530"/>
                  </a:lnTo>
                  <a:lnTo>
                    <a:pt x="440080" y="269570"/>
                  </a:lnTo>
                  <a:lnTo>
                    <a:pt x="395122" y="291261"/>
                  </a:lnTo>
                  <a:lnTo>
                    <a:pt x="354825" y="322224"/>
                  </a:lnTo>
                  <a:lnTo>
                    <a:pt x="321830" y="360502"/>
                  </a:lnTo>
                  <a:lnTo>
                    <a:pt x="297421" y="404380"/>
                  </a:lnTo>
                  <a:lnTo>
                    <a:pt x="282270" y="452259"/>
                  </a:lnTo>
                  <a:lnTo>
                    <a:pt x="277063" y="502577"/>
                  </a:lnTo>
                  <a:lnTo>
                    <a:pt x="280441" y="543890"/>
                  </a:lnTo>
                  <a:lnTo>
                    <a:pt x="290449" y="583450"/>
                  </a:lnTo>
                  <a:lnTo>
                    <a:pt x="306882" y="620750"/>
                  </a:lnTo>
                  <a:lnTo>
                    <a:pt x="329577" y="655243"/>
                  </a:lnTo>
                  <a:lnTo>
                    <a:pt x="354012" y="691921"/>
                  </a:lnTo>
                  <a:lnTo>
                    <a:pt x="371703" y="730732"/>
                  </a:lnTo>
                  <a:lnTo>
                    <a:pt x="382473" y="771118"/>
                  </a:lnTo>
                  <a:lnTo>
                    <a:pt x="386105" y="812533"/>
                  </a:lnTo>
                  <a:lnTo>
                    <a:pt x="386105" y="850696"/>
                  </a:lnTo>
                  <a:lnTo>
                    <a:pt x="389420" y="867117"/>
                  </a:lnTo>
                  <a:lnTo>
                    <a:pt x="398449" y="880541"/>
                  </a:lnTo>
                  <a:lnTo>
                    <a:pt x="411835" y="889609"/>
                  </a:lnTo>
                  <a:lnTo>
                    <a:pt x="428218" y="892937"/>
                  </a:lnTo>
                  <a:lnTo>
                    <a:pt x="619734" y="892937"/>
                  </a:lnTo>
                  <a:lnTo>
                    <a:pt x="635673" y="889698"/>
                  </a:lnTo>
                  <a:lnTo>
                    <a:pt x="648703" y="880872"/>
                  </a:lnTo>
                  <a:lnTo>
                    <a:pt x="657504" y="867803"/>
                  </a:lnTo>
                  <a:lnTo>
                    <a:pt x="658609" y="862317"/>
                  </a:lnTo>
                  <a:lnTo>
                    <a:pt x="660730" y="851814"/>
                  </a:lnTo>
                  <a:lnTo>
                    <a:pt x="660806" y="812533"/>
                  </a:lnTo>
                  <a:lnTo>
                    <a:pt x="664337" y="771652"/>
                  </a:lnTo>
                  <a:lnTo>
                    <a:pt x="674966" y="731189"/>
                  </a:lnTo>
                  <a:lnTo>
                    <a:pt x="692251" y="692950"/>
                  </a:lnTo>
                  <a:lnTo>
                    <a:pt x="715886" y="657923"/>
                  </a:lnTo>
                  <a:lnTo>
                    <a:pt x="741159" y="619798"/>
                  </a:lnTo>
                  <a:lnTo>
                    <a:pt x="758850" y="578015"/>
                  </a:lnTo>
                  <a:lnTo>
                    <a:pt x="768616" y="533628"/>
                  </a:lnTo>
                  <a:lnTo>
                    <a:pt x="770140" y="487680"/>
                  </a:lnTo>
                  <a:close/>
                </a:path>
                <a:path w="1047750" h="893445">
                  <a:moveTo>
                    <a:pt x="1047635" y="516978"/>
                  </a:moveTo>
                  <a:lnTo>
                    <a:pt x="1040803" y="510133"/>
                  </a:lnTo>
                  <a:lnTo>
                    <a:pt x="866114" y="510133"/>
                  </a:lnTo>
                  <a:lnTo>
                    <a:pt x="859282" y="516978"/>
                  </a:lnTo>
                  <a:lnTo>
                    <a:pt x="859282" y="533895"/>
                  </a:lnTo>
                  <a:lnTo>
                    <a:pt x="866114" y="540740"/>
                  </a:lnTo>
                  <a:lnTo>
                    <a:pt x="1040803" y="540740"/>
                  </a:lnTo>
                  <a:lnTo>
                    <a:pt x="1047635" y="533895"/>
                  </a:lnTo>
                  <a:lnTo>
                    <a:pt x="1047635" y="516978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671231" y="8958401"/>
              <a:ext cx="2616764" cy="13207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613940"/>
              <a:ext cx="2446382" cy="101726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296675" y="1028940"/>
              <a:ext cx="962068" cy="100903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57864" y="0"/>
              <a:ext cx="4827270" cy="1036319"/>
            </a:xfrm>
            <a:custGeom>
              <a:avLst/>
              <a:gdLst/>
              <a:ahLst/>
              <a:cxnLst/>
              <a:rect l="l" t="t" r="r" b="b"/>
              <a:pathLst>
                <a:path w="4827270" h="1036319">
                  <a:moveTo>
                    <a:pt x="1949528" y="1036274"/>
                  </a:moveTo>
                  <a:lnTo>
                    <a:pt x="1899326" y="1035857"/>
                  </a:lnTo>
                  <a:lnTo>
                    <a:pt x="1849129" y="1034652"/>
                  </a:lnTo>
                  <a:lnTo>
                    <a:pt x="1798944" y="1032649"/>
                  </a:lnTo>
                  <a:lnTo>
                    <a:pt x="1748778" y="1029837"/>
                  </a:lnTo>
                  <a:lnTo>
                    <a:pt x="1698638" y="1026205"/>
                  </a:lnTo>
                  <a:lnTo>
                    <a:pt x="1648533" y="1021740"/>
                  </a:lnTo>
                  <a:lnTo>
                    <a:pt x="1598469" y="1016433"/>
                  </a:lnTo>
                  <a:lnTo>
                    <a:pt x="1548453" y="1010272"/>
                  </a:lnTo>
                  <a:lnTo>
                    <a:pt x="1498494" y="1003246"/>
                  </a:lnTo>
                  <a:lnTo>
                    <a:pt x="1448598" y="995345"/>
                  </a:lnTo>
                  <a:lnTo>
                    <a:pt x="1398772" y="986555"/>
                  </a:lnTo>
                  <a:lnTo>
                    <a:pt x="1349638" y="976787"/>
                  </a:lnTo>
                  <a:lnTo>
                    <a:pt x="1300766" y="966060"/>
                  </a:lnTo>
                  <a:lnTo>
                    <a:pt x="1252187" y="954371"/>
                  </a:lnTo>
                  <a:lnTo>
                    <a:pt x="1203929" y="941717"/>
                  </a:lnTo>
                  <a:lnTo>
                    <a:pt x="1156021" y="928097"/>
                  </a:lnTo>
                  <a:lnTo>
                    <a:pt x="1108494" y="913505"/>
                  </a:lnTo>
                  <a:lnTo>
                    <a:pt x="1061376" y="897941"/>
                  </a:lnTo>
                  <a:lnTo>
                    <a:pt x="1014697" y="881401"/>
                  </a:lnTo>
                  <a:lnTo>
                    <a:pt x="968486" y="863881"/>
                  </a:lnTo>
                  <a:lnTo>
                    <a:pt x="922772" y="845379"/>
                  </a:lnTo>
                  <a:lnTo>
                    <a:pt x="877584" y="825893"/>
                  </a:lnTo>
                  <a:lnTo>
                    <a:pt x="832952" y="805418"/>
                  </a:lnTo>
                  <a:lnTo>
                    <a:pt x="788905" y="783953"/>
                  </a:lnTo>
                  <a:lnTo>
                    <a:pt x="745472" y="761494"/>
                  </a:lnTo>
                  <a:lnTo>
                    <a:pt x="702683" y="738039"/>
                  </a:lnTo>
                  <a:lnTo>
                    <a:pt x="660567" y="713583"/>
                  </a:lnTo>
                  <a:lnTo>
                    <a:pt x="619153" y="688126"/>
                  </a:lnTo>
                  <a:lnTo>
                    <a:pt x="578470" y="661663"/>
                  </a:lnTo>
                  <a:lnTo>
                    <a:pt x="538548" y="634191"/>
                  </a:lnTo>
                  <a:lnTo>
                    <a:pt x="499416" y="605708"/>
                  </a:lnTo>
                  <a:lnTo>
                    <a:pt x="461103" y="576212"/>
                  </a:lnTo>
                  <a:lnTo>
                    <a:pt x="423639" y="545698"/>
                  </a:lnTo>
                  <a:lnTo>
                    <a:pt x="387052" y="514163"/>
                  </a:lnTo>
                  <a:lnTo>
                    <a:pt x="351373" y="481606"/>
                  </a:lnTo>
                  <a:lnTo>
                    <a:pt x="316630" y="448024"/>
                  </a:lnTo>
                  <a:lnTo>
                    <a:pt x="282853" y="413412"/>
                  </a:lnTo>
                  <a:lnTo>
                    <a:pt x="250070" y="377768"/>
                  </a:lnTo>
                  <a:lnTo>
                    <a:pt x="218312" y="341090"/>
                  </a:lnTo>
                  <a:lnTo>
                    <a:pt x="187607" y="303374"/>
                  </a:lnTo>
                  <a:lnTo>
                    <a:pt x="157985" y="264618"/>
                  </a:lnTo>
                  <a:lnTo>
                    <a:pt x="129476" y="224818"/>
                  </a:lnTo>
                  <a:lnTo>
                    <a:pt x="102107" y="183972"/>
                  </a:lnTo>
                  <a:lnTo>
                    <a:pt x="75909" y="142077"/>
                  </a:lnTo>
                  <a:lnTo>
                    <a:pt x="50911" y="99130"/>
                  </a:lnTo>
                  <a:lnTo>
                    <a:pt x="27142" y="55127"/>
                  </a:lnTo>
                  <a:lnTo>
                    <a:pt x="4632" y="10066"/>
                  </a:lnTo>
                  <a:lnTo>
                    <a:pt x="0" y="0"/>
                  </a:lnTo>
                  <a:lnTo>
                    <a:pt x="4826848" y="0"/>
                  </a:lnTo>
                  <a:lnTo>
                    <a:pt x="4783040" y="26958"/>
                  </a:lnTo>
                  <a:lnTo>
                    <a:pt x="4695757" y="80078"/>
                  </a:lnTo>
                  <a:lnTo>
                    <a:pt x="4564453" y="158864"/>
                  </a:lnTo>
                  <a:lnTo>
                    <a:pt x="4432406" y="237032"/>
                  </a:lnTo>
                  <a:lnTo>
                    <a:pt x="4343202" y="288591"/>
                  </a:lnTo>
                  <a:lnTo>
                    <a:pt x="4253509" y="339267"/>
                  </a:lnTo>
                  <a:lnTo>
                    <a:pt x="4208468" y="364241"/>
                  </a:lnTo>
                  <a:lnTo>
                    <a:pt x="4163292" y="388955"/>
                  </a:lnTo>
                  <a:lnTo>
                    <a:pt x="4117976" y="413396"/>
                  </a:lnTo>
                  <a:lnTo>
                    <a:pt x="4072516" y="437552"/>
                  </a:lnTo>
                  <a:lnTo>
                    <a:pt x="4026908" y="461408"/>
                  </a:lnTo>
                  <a:lnTo>
                    <a:pt x="3981147" y="484953"/>
                  </a:lnTo>
                  <a:lnTo>
                    <a:pt x="3935229" y="508172"/>
                  </a:lnTo>
                  <a:lnTo>
                    <a:pt x="3889150" y="531054"/>
                  </a:lnTo>
                  <a:lnTo>
                    <a:pt x="3842905" y="553585"/>
                  </a:lnTo>
                  <a:lnTo>
                    <a:pt x="3796490" y="575752"/>
                  </a:lnTo>
                  <a:lnTo>
                    <a:pt x="3749901" y="597542"/>
                  </a:lnTo>
                  <a:lnTo>
                    <a:pt x="3703133" y="618942"/>
                  </a:lnTo>
                  <a:lnTo>
                    <a:pt x="3656182" y="639940"/>
                  </a:lnTo>
                  <a:lnTo>
                    <a:pt x="3609044" y="660521"/>
                  </a:lnTo>
                  <a:lnTo>
                    <a:pt x="3561714" y="680674"/>
                  </a:lnTo>
                  <a:lnTo>
                    <a:pt x="3514188" y="700385"/>
                  </a:lnTo>
                  <a:lnTo>
                    <a:pt x="3467738" y="719298"/>
                  </a:lnTo>
                  <a:lnTo>
                    <a:pt x="3421058" y="737780"/>
                  </a:lnTo>
                  <a:lnTo>
                    <a:pt x="3374152" y="755818"/>
                  </a:lnTo>
                  <a:lnTo>
                    <a:pt x="3327030" y="773402"/>
                  </a:lnTo>
                  <a:lnTo>
                    <a:pt x="3279699" y="790521"/>
                  </a:lnTo>
                  <a:lnTo>
                    <a:pt x="3232165" y="807163"/>
                  </a:lnTo>
                  <a:lnTo>
                    <a:pt x="3184437" y="823318"/>
                  </a:lnTo>
                  <a:lnTo>
                    <a:pt x="3136522" y="838974"/>
                  </a:lnTo>
                  <a:lnTo>
                    <a:pt x="3088426" y="854121"/>
                  </a:lnTo>
                  <a:lnTo>
                    <a:pt x="3040158" y="868746"/>
                  </a:lnTo>
                  <a:lnTo>
                    <a:pt x="2991725" y="882840"/>
                  </a:lnTo>
                  <a:lnTo>
                    <a:pt x="2943134" y="896391"/>
                  </a:lnTo>
                  <a:lnTo>
                    <a:pt x="2894392" y="909387"/>
                  </a:lnTo>
                  <a:lnTo>
                    <a:pt x="2845507" y="921818"/>
                  </a:lnTo>
                  <a:lnTo>
                    <a:pt x="2796487" y="933673"/>
                  </a:lnTo>
                  <a:lnTo>
                    <a:pt x="2747338" y="944941"/>
                  </a:lnTo>
                  <a:lnTo>
                    <a:pt x="2698069" y="955610"/>
                  </a:lnTo>
                  <a:lnTo>
                    <a:pt x="2648686" y="965669"/>
                  </a:lnTo>
                  <a:lnTo>
                    <a:pt x="2599196" y="975108"/>
                  </a:lnTo>
                  <a:lnTo>
                    <a:pt x="2549608" y="983915"/>
                  </a:lnTo>
                  <a:lnTo>
                    <a:pt x="2499929" y="992079"/>
                  </a:lnTo>
                  <a:lnTo>
                    <a:pt x="2450165" y="999589"/>
                  </a:lnTo>
                  <a:lnTo>
                    <a:pt x="2400325" y="1006433"/>
                  </a:lnTo>
                  <a:lnTo>
                    <a:pt x="2350415" y="1012602"/>
                  </a:lnTo>
                  <a:lnTo>
                    <a:pt x="2300444" y="1018083"/>
                  </a:lnTo>
                  <a:lnTo>
                    <a:pt x="2250417" y="1022866"/>
                  </a:lnTo>
                  <a:lnTo>
                    <a:pt x="2200344" y="1026939"/>
                  </a:lnTo>
                  <a:lnTo>
                    <a:pt x="2150231" y="1030292"/>
                  </a:lnTo>
                  <a:lnTo>
                    <a:pt x="2100085" y="1032913"/>
                  </a:lnTo>
                  <a:lnTo>
                    <a:pt x="2049915" y="1034791"/>
                  </a:lnTo>
                  <a:lnTo>
                    <a:pt x="1999726" y="1035915"/>
                  </a:lnTo>
                  <a:lnTo>
                    <a:pt x="1949528" y="1036274"/>
                  </a:lnTo>
                  <a:close/>
                </a:path>
              </a:pathLst>
            </a:custGeom>
            <a:solidFill>
              <a:srgbClr val="5BB6F7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595104" y="2453944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862" y="847724"/>
                  </a:moveTo>
                  <a:lnTo>
                    <a:pt x="415626" y="782153"/>
                  </a:lnTo>
                  <a:lnTo>
                    <a:pt x="407026" y="724390"/>
                  </a:lnTo>
                  <a:lnTo>
                    <a:pt x="397490" y="673865"/>
                  </a:lnTo>
                  <a:lnTo>
                    <a:pt x="386449" y="630006"/>
                  </a:lnTo>
                  <a:lnTo>
                    <a:pt x="373329" y="592241"/>
                  </a:lnTo>
                  <a:lnTo>
                    <a:pt x="338572" y="532712"/>
                  </a:lnTo>
                  <a:lnTo>
                    <a:pt x="288648" y="490705"/>
                  </a:lnTo>
                  <a:lnTo>
                    <a:pt x="218987" y="461652"/>
                  </a:lnTo>
                  <a:lnTo>
                    <a:pt x="175328" y="450554"/>
                  </a:lnTo>
                  <a:lnTo>
                    <a:pt x="125020" y="440981"/>
                  </a:lnTo>
                  <a:lnTo>
                    <a:pt x="67494" y="432360"/>
                  </a:lnTo>
                  <a:lnTo>
                    <a:pt x="0" y="423862"/>
                  </a:lnTo>
                  <a:lnTo>
                    <a:pt x="65700" y="415608"/>
                  </a:lnTo>
                  <a:lnTo>
                    <a:pt x="123561" y="406988"/>
                  </a:lnTo>
                  <a:lnTo>
                    <a:pt x="174156" y="397427"/>
                  </a:lnTo>
                  <a:lnTo>
                    <a:pt x="218060" y="386349"/>
                  </a:lnTo>
                  <a:lnTo>
                    <a:pt x="255849" y="373181"/>
                  </a:lnTo>
                  <a:lnTo>
                    <a:pt x="315379" y="338270"/>
                  </a:lnTo>
                  <a:lnTo>
                    <a:pt x="357347" y="288096"/>
                  </a:lnTo>
                  <a:lnTo>
                    <a:pt x="386350" y="218060"/>
                  </a:lnTo>
                  <a:lnTo>
                    <a:pt x="397427" y="174155"/>
                  </a:lnTo>
                  <a:lnTo>
                    <a:pt x="406989" y="123561"/>
                  </a:lnTo>
                  <a:lnTo>
                    <a:pt x="415608" y="65700"/>
                  </a:lnTo>
                  <a:lnTo>
                    <a:pt x="423862" y="0"/>
                  </a:lnTo>
                  <a:lnTo>
                    <a:pt x="432115" y="65700"/>
                  </a:lnTo>
                  <a:lnTo>
                    <a:pt x="440735" y="123561"/>
                  </a:lnTo>
                  <a:lnTo>
                    <a:pt x="450297" y="174155"/>
                  </a:lnTo>
                  <a:lnTo>
                    <a:pt x="461374" y="218060"/>
                  </a:lnTo>
                  <a:lnTo>
                    <a:pt x="474543" y="255848"/>
                  </a:lnTo>
                  <a:lnTo>
                    <a:pt x="509453" y="315379"/>
                  </a:lnTo>
                  <a:lnTo>
                    <a:pt x="559627" y="357346"/>
                  </a:lnTo>
                  <a:lnTo>
                    <a:pt x="629664" y="386349"/>
                  </a:lnTo>
                  <a:lnTo>
                    <a:pt x="673568" y="397427"/>
                  </a:lnTo>
                  <a:lnTo>
                    <a:pt x="724163" y="406988"/>
                  </a:lnTo>
                  <a:lnTo>
                    <a:pt x="782024" y="415608"/>
                  </a:lnTo>
                  <a:lnTo>
                    <a:pt x="847724" y="423862"/>
                  </a:lnTo>
                  <a:lnTo>
                    <a:pt x="782024" y="432115"/>
                  </a:lnTo>
                  <a:lnTo>
                    <a:pt x="724163" y="440735"/>
                  </a:lnTo>
                  <a:lnTo>
                    <a:pt x="673568" y="450297"/>
                  </a:lnTo>
                  <a:lnTo>
                    <a:pt x="629664" y="461374"/>
                  </a:lnTo>
                  <a:lnTo>
                    <a:pt x="591875" y="474543"/>
                  </a:lnTo>
                  <a:lnTo>
                    <a:pt x="532345" y="509453"/>
                  </a:lnTo>
                  <a:lnTo>
                    <a:pt x="490377" y="559627"/>
                  </a:lnTo>
                  <a:lnTo>
                    <a:pt x="461374" y="629664"/>
                  </a:lnTo>
                  <a:lnTo>
                    <a:pt x="450297" y="673568"/>
                  </a:lnTo>
                  <a:lnTo>
                    <a:pt x="440735" y="724163"/>
                  </a:lnTo>
                  <a:lnTo>
                    <a:pt x="432115" y="782024"/>
                  </a:lnTo>
                  <a:lnTo>
                    <a:pt x="423862" y="847724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66339" y="1878365"/>
              <a:ext cx="1558166" cy="8549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218378" y="7822258"/>
              <a:ext cx="1558166" cy="85491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108022" y="9190903"/>
              <a:ext cx="5109845" cy="1096645"/>
            </a:xfrm>
            <a:custGeom>
              <a:avLst/>
              <a:gdLst/>
              <a:ahLst/>
              <a:cxnLst/>
              <a:rect l="l" t="t" r="r" b="b"/>
              <a:pathLst>
                <a:path w="5109844" h="1096645">
                  <a:moveTo>
                    <a:pt x="5109351" y="1096096"/>
                  </a:moveTo>
                  <a:lnTo>
                    <a:pt x="0" y="1096096"/>
                  </a:lnTo>
                  <a:lnTo>
                    <a:pt x="367" y="1095446"/>
                  </a:lnTo>
                  <a:lnTo>
                    <a:pt x="26076" y="1051880"/>
                  </a:lnTo>
                  <a:lnTo>
                    <a:pt x="52606" y="1008708"/>
                  </a:lnTo>
                  <a:lnTo>
                    <a:pt x="79971" y="965943"/>
                  </a:lnTo>
                  <a:lnTo>
                    <a:pt x="108185" y="923597"/>
                  </a:lnTo>
                  <a:lnTo>
                    <a:pt x="137217" y="883079"/>
                  </a:lnTo>
                  <a:lnTo>
                    <a:pt x="166989" y="842897"/>
                  </a:lnTo>
                  <a:lnTo>
                    <a:pt x="197540" y="803104"/>
                  </a:lnTo>
                  <a:lnTo>
                    <a:pt x="228909" y="763756"/>
                  </a:lnTo>
                  <a:lnTo>
                    <a:pt x="261135" y="724907"/>
                  </a:lnTo>
                  <a:lnTo>
                    <a:pt x="294257" y="686612"/>
                  </a:lnTo>
                  <a:lnTo>
                    <a:pt x="328314" y="648924"/>
                  </a:lnTo>
                  <a:lnTo>
                    <a:pt x="363344" y="611899"/>
                  </a:lnTo>
                  <a:lnTo>
                    <a:pt x="399387" y="575590"/>
                  </a:lnTo>
                  <a:lnTo>
                    <a:pt x="436525" y="539910"/>
                  </a:lnTo>
                  <a:lnTo>
                    <a:pt x="474485" y="505067"/>
                  </a:lnTo>
                  <a:lnTo>
                    <a:pt x="513247" y="471093"/>
                  </a:lnTo>
                  <a:lnTo>
                    <a:pt x="552793" y="438018"/>
                  </a:lnTo>
                  <a:lnTo>
                    <a:pt x="593102" y="405875"/>
                  </a:lnTo>
                  <a:lnTo>
                    <a:pt x="634156" y="374694"/>
                  </a:lnTo>
                  <a:lnTo>
                    <a:pt x="675934" y="344506"/>
                  </a:lnTo>
                  <a:lnTo>
                    <a:pt x="718418" y="315343"/>
                  </a:lnTo>
                  <a:lnTo>
                    <a:pt x="761587" y="287235"/>
                  </a:lnTo>
                  <a:lnTo>
                    <a:pt x="805423" y="260214"/>
                  </a:lnTo>
                  <a:lnTo>
                    <a:pt x="849907" y="234311"/>
                  </a:lnTo>
                  <a:lnTo>
                    <a:pt x="895017" y="209557"/>
                  </a:lnTo>
                  <a:lnTo>
                    <a:pt x="940736" y="185982"/>
                  </a:lnTo>
                  <a:lnTo>
                    <a:pt x="987044" y="163620"/>
                  </a:lnTo>
                  <a:lnTo>
                    <a:pt x="1033920" y="142499"/>
                  </a:lnTo>
                  <a:lnTo>
                    <a:pt x="1081347" y="122652"/>
                  </a:lnTo>
                  <a:lnTo>
                    <a:pt x="1129304" y="104110"/>
                  </a:lnTo>
                  <a:lnTo>
                    <a:pt x="1177771" y="86904"/>
                  </a:lnTo>
                  <a:lnTo>
                    <a:pt x="1226422" y="71223"/>
                  </a:lnTo>
                  <a:lnTo>
                    <a:pt x="1275281" y="57252"/>
                  </a:lnTo>
                  <a:lnTo>
                    <a:pt x="1324334" y="44940"/>
                  </a:lnTo>
                  <a:lnTo>
                    <a:pt x="1373569" y="34236"/>
                  </a:lnTo>
                  <a:lnTo>
                    <a:pt x="1422972" y="25087"/>
                  </a:lnTo>
                  <a:lnTo>
                    <a:pt x="1472530" y="17443"/>
                  </a:lnTo>
                  <a:lnTo>
                    <a:pt x="1522229" y="11253"/>
                  </a:lnTo>
                  <a:lnTo>
                    <a:pt x="1572057" y="6465"/>
                  </a:lnTo>
                  <a:lnTo>
                    <a:pt x="1621999" y="3027"/>
                  </a:lnTo>
                  <a:lnTo>
                    <a:pt x="1672044" y="889"/>
                  </a:lnTo>
                  <a:lnTo>
                    <a:pt x="1722177" y="0"/>
                  </a:lnTo>
                  <a:lnTo>
                    <a:pt x="1772385" y="307"/>
                  </a:lnTo>
                  <a:lnTo>
                    <a:pt x="1822655" y="1759"/>
                  </a:lnTo>
                  <a:lnTo>
                    <a:pt x="1872974" y="4306"/>
                  </a:lnTo>
                  <a:lnTo>
                    <a:pt x="1923328" y="7896"/>
                  </a:lnTo>
                  <a:lnTo>
                    <a:pt x="1973704" y="12477"/>
                  </a:lnTo>
                  <a:lnTo>
                    <a:pt x="2024089" y="17998"/>
                  </a:lnTo>
                  <a:lnTo>
                    <a:pt x="2074470" y="24408"/>
                  </a:lnTo>
                  <a:lnTo>
                    <a:pt x="2124833" y="31656"/>
                  </a:lnTo>
                  <a:lnTo>
                    <a:pt x="2175099" y="39478"/>
                  </a:lnTo>
                  <a:lnTo>
                    <a:pt x="2225327" y="47730"/>
                  </a:lnTo>
                  <a:lnTo>
                    <a:pt x="2275515" y="56392"/>
                  </a:lnTo>
                  <a:lnTo>
                    <a:pt x="2325662" y="65444"/>
                  </a:lnTo>
                  <a:lnTo>
                    <a:pt x="2375769" y="74865"/>
                  </a:lnTo>
                  <a:lnTo>
                    <a:pt x="2475858" y="94736"/>
                  </a:lnTo>
                  <a:lnTo>
                    <a:pt x="2575775" y="115842"/>
                  </a:lnTo>
                  <a:lnTo>
                    <a:pt x="2725320" y="149465"/>
                  </a:lnTo>
                  <a:lnTo>
                    <a:pt x="2924069" y="197109"/>
                  </a:lnTo>
                  <a:lnTo>
                    <a:pt x="3171412" y="259368"/>
                  </a:lnTo>
                  <a:lnTo>
                    <a:pt x="3320804" y="298962"/>
                  </a:lnTo>
                  <a:lnTo>
                    <a:pt x="3420060" y="326552"/>
                  </a:lnTo>
                  <a:lnTo>
                    <a:pt x="3518987" y="355210"/>
                  </a:lnTo>
                  <a:lnTo>
                    <a:pt x="3617539" y="385035"/>
                  </a:lnTo>
                  <a:lnTo>
                    <a:pt x="3715664" y="416125"/>
                  </a:lnTo>
                  <a:lnTo>
                    <a:pt x="3813314" y="448578"/>
                  </a:lnTo>
                  <a:lnTo>
                    <a:pt x="3910441" y="482492"/>
                  </a:lnTo>
                  <a:lnTo>
                    <a:pt x="3958792" y="500028"/>
                  </a:lnTo>
                  <a:lnTo>
                    <a:pt x="4006994" y="517966"/>
                  </a:lnTo>
                  <a:lnTo>
                    <a:pt x="4055041" y="536318"/>
                  </a:lnTo>
                  <a:lnTo>
                    <a:pt x="4102926" y="555096"/>
                  </a:lnTo>
                  <a:lnTo>
                    <a:pt x="4150644" y="574313"/>
                  </a:lnTo>
                  <a:lnTo>
                    <a:pt x="4244406" y="613453"/>
                  </a:lnTo>
                  <a:lnTo>
                    <a:pt x="4290482" y="633393"/>
                  </a:lnTo>
                  <a:lnTo>
                    <a:pt x="4336404" y="653805"/>
                  </a:lnTo>
                  <a:lnTo>
                    <a:pt x="4382158" y="674691"/>
                  </a:lnTo>
                  <a:lnTo>
                    <a:pt x="4427732" y="696055"/>
                  </a:lnTo>
                  <a:lnTo>
                    <a:pt x="4473111" y="717898"/>
                  </a:lnTo>
                  <a:lnTo>
                    <a:pt x="4518283" y="740224"/>
                  </a:lnTo>
                  <a:lnTo>
                    <a:pt x="4563235" y="763035"/>
                  </a:lnTo>
                  <a:lnTo>
                    <a:pt x="4607954" y="786333"/>
                  </a:lnTo>
                  <a:lnTo>
                    <a:pt x="4652426" y="810122"/>
                  </a:lnTo>
                  <a:lnTo>
                    <a:pt x="4696639" y="834404"/>
                  </a:lnTo>
                  <a:lnTo>
                    <a:pt x="4740580" y="859181"/>
                  </a:lnTo>
                  <a:lnTo>
                    <a:pt x="4784236" y="884457"/>
                  </a:lnTo>
                  <a:lnTo>
                    <a:pt x="4827592" y="910233"/>
                  </a:lnTo>
                  <a:lnTo>
                    <a:pt x="4870638" y="936513"/>
                  </a:lnTo>
                  <a:lnTo>
                    <a:pt x="4913358" y="963299"/>
                  </a:lnTo>
                  <a:lnTo>
                    <a:pt x="4955741" y="990593"/>
                  </a:lnTo>
                  <a:lnTo>
                    <a:pt x="4997774" y="1018400"/>
                  </a:lnTo>
                  <a:lnTo>
                    <a:pt x="5039442" y="1046720"/>
                  </a:lnTo>
                  <a:lnTo>
                    <a:pt x="5080734" y="1075556"/>
                  </a:lnTo>
                  <a:lnTo>
                    <a:pt x="5109351" y="1096096"/>
                  </a:lnTo>
                  <a:close/>
                </a:path>
              </a:pathLst>
            </a:custGeom>
            <a:solidFill>
              <a:srgbClr val="5BB6F7">
                <a:alpha val="4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3082" y="0"/>
              <a:ext cx="18021299" cy="102869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539"/>
            <a:ext cx="18287999" cy="10163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41259"/>
            <a:ext cx="18287999" cy="8601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786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1480"/>
              <a:t>THANK</a:t>
            </a:r>
            <a:r>
              <a:rPr dirty="0" spc="-1470"/>
              <a:t> </a:t>
            </a:r>
            <a:r>
              <a:rPr dirty="0" spc="844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22797" y="0"/>
            <a:ext cx="10165715" cy="10287000"/>
            <a:chOff x="8122797" y="0"/>
            <a:chExt cx="10165715" cy="10287000"/>
          </a:xfrm>
        </p:grpSpPr>
        <p:sp>
          <p:nvSpPr>
            <p:cNvPr id="3" name="object 3"/>
            <p:cNvSpPr/>
            <p:nvPr/>
          </p:nvSpPr>
          <p:spPr>
            <a:xfrm>
              <a:off x="8122797" y="0"/>
              <a:ext cx="10165201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503480" y="1124547"/>
              <a:ext cx="1495674" cy="15707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8400" y="2968319"/>
            <a:ext cx="4792980" cy="12503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8000" spc="-280" b="1" i="0">
                <a:solidFill>
                  <a:srgbClr val="04092F"/>
                </a:solidFill>
                <a:latin typeface="Arial"/>
                <a:cs typeface="Arial"/>
              </a:rPr>
              <a:t>P</a:t>
            </a:r>
            <a:r>
              <a:rPr dirty="0" sz="8000" spc="-350" b="1" i="0">
                <a:solidFill>
                  <a:srgbClr val="04092F"/>
                </a:solidFill>
                <a:latin typeface="Arial"/>
                <a:cs typeface="Arial"/>
              </a:rPr>
              <a:t>R</a:t>
            </a:r>
            <a:r>
              <a:rPr dirty="0" sz="8000" spc="150" b="1" i="0">
                <a:solidFill>
                  <a:srgbClr val="04092F"/>
                </a:solidFill>
                <a:latin typeface="Arial"/>
                <a:cs typeface="Arial"/>
              </a:rPr>
              <a:t>O</a:t>
            </a:r>
            <a:r>
              <a:rPr dirty="0" sz="8000" spc="-695" b="1" i="0">
                <a:solidFill>
                  <a:srgbClr val="04092F"/>
                </a:solidFill>
                <a:latin typeface="Arial"/>
                <a:cs typeface="Arial"/>
              </a:rPr>
              <a:t>J</a:t>
            </a:r>
            <a:r>
              <a:rPr dirty="0" sz="8000" spc="409" b="1" i="0">
                <a:solidFill>
                  <a:srgbClr val="04092F"/>
                </a:solidFill>
                <a:latin typeface="Arial"/>
                <a:cs typeface="Arial"/>
              </a:rPr>
              <a:t>E</a:t>
            </a:r>
            <a:r>
              <a:rPr dirty="0" sz="8000" spc="145" b="1" i="0">
                <a:solidFill>
                  <a:srgbClr val="04092F"/>
                </a:solidFill>
                <a:latin typeface="Arial"/>
                <a:cs typeface="Arial"/>
              </a:rPr>
              <a:t>C</a:t>
            </a:r>
            <a:r>
              <a:rPr dirty="0" sz="8000" spc="325" b="1" i="0">
                <a:solidFill>
                  <a:srgbClr val="04092F"/>
                </a:solidFill>
                <a:latin typeface="Arial"/>
                <a:cs typeface="Arial"/>
              </a:rPr>
              <a:t>T</a:t>
            </a:r>
            <a:endParaRPr sz="8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8707" y="8125021"/>
            <a:ext cx="49530" cy="304165"/>
          </a:xfrm>
          <a:custGeom>
            <a:avLst/>
            <a:gdLst/>
            <a:ahLst/>
            <a:cxnLst/>
            <a:rect l="l" t="t" r="r" b="b"/>
            <a:pathLst>
              <a:path w="49530" h="304165">
                <a:moveTo>
                  <a:pt x="24549" y="303676"/>
                </a:moveTo>
                <a:lnTo>
                  <a:pt x="14992" y="301743"/>
                </a:lnTo>
                <a:lnTo>
                  <a:pt x="7188" y="296472"/>
                </a:lnTo>
                <a:lnTo>
                  <a:pt x="1928" y="288655"/>
                </a:lnTo>
                <a:lnTo>
                  <a:pt x="0" y="279084"/>
                </a:lnTo>
                <a:lnTo>
                  <a:pt x="0" y="24592"/>
                </a:lnTo>
                <a:lnTo>
                  <a:pt x="1928" y="15021"/>
                </a:lnTo>
                <a:lnTo>
                  <a:pt x="7188" y="7204"/>
                </a:lnTo>
                <a:lnTo>
                  <a:pt x="14992" y="1933"/>
                </a:lnTo>
                <a:lnTo>
                  <a:pt x="24549" y="0"/>
                </a:lnTo>
                <a:lnTo>
                  <a:pt x="34104" y="1933"/>
                </a:lnTo>
                <a:lnTo>
                  <a:pt x="41906" y="7204"/>
                </a:lnTo>
                <a:lnTo>
                  <a:pt x="47166" y="15021"/>
                </a:lnTo>
                <a:lnTo>
                  <a:pt x="49095" y="24592"/>
                </a:lnTo>
                <a:lnTo>
                  <a:pt x="49095" y="279084"/>
                </a:lnTo>
                <a:lnTo>
                  <a:pt x="47166" y="288655"/>
                </a:lnTo>
                <a:lnTo>
                  <a:pt x="41906" y="296472"/>
                </a:lnTo>
                <a:lnTo>
                  <a:pt x="34104" y="301743"/>
                </a:lnTo>
                <a:lnTo>
                  <a:pt x="24549" y="303676"/>
                </a:lnTo>
                <a:close/>
              </a:path>
            </a:pathLst>
          </a:custGeom>
          <a:solidFill>
            <a:srgbClr val="12219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460409" y="8365153"/>
            <a:ext cx="1685925" cy="1474470"/>
            <a:chOff x="460409" y="8365153"/>
            <a:chExt cx="1685925" cy="1474470"/>
          </a:xfrm>
        </p:grpSpPr>
        <p:sp>
          <p:nvSpPr>
            <p:cNvPr id="8" name="object 8"/>
            <p:cNvSpPr/>
            <p:nvPr/>
          </p:nvSpPr>
          <p:spPr>
            <a:xfrm>
              <a:off x="906208" y="8535529"/>
              <a:ext cx="793750" cy="1304290"/>
            </a:xfrm>
            <a:custGeom>
              <a:avLst/>
              <a:gdLst/>
              <a:ahLst/>
              <a:cxnLst/>
              <a:rect l="l" t="t" r="r" b="b"/>
              <a:pathLst>
                <a:path w="793750" h="1304290">
                  <a:moveTo>
                    <a:pt x="546950" y="1240688"/>
                  </a:moveTo>
                  <a:lnTo>
                    <a:pt x="247129" y="1240688"/>
                  </a:lnTo>
                  <a:lnTo>
                    <a:pt x="268935" y="1303985"/>
                  </a:lnTo>
                  <a:lnTo>
                    <a:pt x="525145" y="1303985"/>
                  </a:lnTo>
                  <a:lnTo>
                    <a:pt x="546950" y="1240688"/>
                  </a:lnTo>
                  <a:close/>
                </a:path>
                <a:path w="793750" h="1304290">
                  <a:moveTo>
                    <a:pt x="592455" y="1196098"/>
                  </a:moveTo>
                  <a:lnTo>
                    <a:pt x="590524" y="1186535"/>
                  </a:lnTo>
                  <a:lnTo>
                    <a:pt x="585266" y="1178712"/>
                  </a:lnTo>
                  <a:lnTo>
                    <a:pt x="577456" y="1173441"/>
                  </a:lnTo>
                  <a:lnTo>
                    <a:pt x="567905" y="1171511"/>
                  </a:lnTo>
                  <a:lnTo>
                    <a:pt x="226174" y="1171511"/>
                  </a:lnTo>
                  <a:lnTo>
                    <a:pt x="216623" y="1173441"/>
                  </a:lnTo>
                  <a:lnTo>
                    <a:pt x="208813" y="1178712"/>
                  </a:lnTo>
                  <a:lnTo>
                    <a:pt x="203555" y="1186535"/>
                  </a:lnTo>
                  <a:lnTo>
                    <a:pt x="201625" y="1196098"/>
                  </a:lnTo>
                  <a:lnTo>
                    <a:pt x="203555" y="1205674"/>
                  </a:lnTo>
                  <a:lnTo>
                    <a:pt x="208813" y="1213497"/>
                  </a:lnTo>
                  <a:lnTo>
                    <a:pt x="216623" y="1218768"/>
                  </a:lnTo>
                  <a:lnTo>
                    <a:pt x="226174" y="1220698"/>
                  </a:lnTo>
                  <a:lnTo>
                    <a:pt x="567905" y="1220698"/>
                  </a:lnTo>
                  <a:lnTo>
                    <a:pt x="577456" y="1218768"/>
                  </a:lnTo>
                  <a:lnTo>
                    <a:pt x="585266" y="1213497"/>
                  </a:lnTo>
                  <a:lnTo>
                    <a:pt x="590524" y="1205674"/>
                  </a:lnTo>
                  <a:lnTo>
                    <a:pt x="592455" y="1196098"/>
                  </a:lnTo>
                  <a:close/>
                </a:path>
                <a:path w="793750" h="1304290">
                  <a:moveTo>
                    <a:pt x="592455" y="1130515"/>
                  </a:moveTo>
                  <a:lnTo>
                    <a:pt x="590524" y="1120940"/>
                  </a:lnTo>
                  <a:lnTo>
                    <a:pt x="585266" y="1113129"/>
                  </a:lnTo>
                  <a:lnTo>
                    <a:pt x="577456" y="1107859"/>
                  </a:lnTo>
                  <a:lnTo>
                    <a:pt x="567905" y="1105916"/>
                  </a:lnTo>
                  <a:lnTo>
                    <a:pt x="226174" y="1105916"/>
                  </a:lnTo>
                  <a:lnTo>
                    <a:pt x="216623" y="1107859"/>
                  </a:lnTo>
                  <a:lnTo>
                    <a:pt x="208813" y="1113129"/>
                  </a:lnTo>
                  <a:lnTo>
                    <a:pt x="203555" y="1120940"/>
                  </a:lnTo>
                  <a:lnTo>
                    <a:pt x="201625" y="1130515"/>
                  </a:lnTo>
                  <a:lnTo>
                    <a:pt x="203555" y="1140091"/>
                  </a:lnTo>
                  <a:lnTo>
                    <a:pt x="208813" y="1147902"/>
                  </a:lnTo>
                  <a:lnTo>
                    <a:pt x="216623" y="1153172"/>
                  </a:lnTo>
                  <a:lnTo>
                    <a:pt x="226174" y="1155103"/>
                  </a:lnTo>
                  <a:lnTo>
                    <a:pt x="567905" y="1155103"/>
                  </a:lnTo>
                  <a:lnTo>
                    <a:pt x="577456" y="1153172"/>
                  </a:lnTo>
                  <a:lnTo>
                    <a:pt x="585266" y="1147902"/>
                  </a:lnTo>
                  <a:lnTo>
                    <a:pt x="590524" y="1140091"/>
                  </a:lnTo>
                  <a:lnTo>
                    <a:pt x="592455" y="1130515"/>
                  </a:lnTo>
                  <a:close/>
                </a:path>
                <a:path w="793750" h="1304290">
                  <a:moveTo>
                    <a:pt x="592455" y="1064920"/>
                  </a:moveTo>
                  <a:lnTo>
                    <a:pt x="590524" y="1055357"/>
                  </a:lnTo>
                  <a:lnTo>
                    <a:pt x="585266" y="1047534"/>
                  </a:lnTo>
                  <a:lnTo>
                    <a:pt x="577456" y="1042263"/>
                  </a:lnTo>
                  <a:lnTo>
                    <a:pt x="567905" y="1040333"/>
                  </a:lnTo>
                  <a:lnTo>
                    <a:pt x="226174" y="1040333"/>
                  </a:lnTo>
                  <a:lnTo>
                    <a:pt x="216623" y="1042263"/>
                  </a:lnTo>
                  <a:lnTo>
                    <a:pt x="208813" y="1047534"/>
                  </a:lnTo>
                  <a:lnTo>
                    <a:pt x="203555" y="1055357"/>
                  </a:lnTo>
                  <a:lnTo>
                    <a:pt x="201625" y="1064920"/>
                  </a:lnTo>
                  <a:lnTo>
                    <a:pt x="203555" y="1074496"/>
                  </a:lnTo>
                  <a:lnTo>
                    <a:pt x="208813" y="1082319"/>
                  </a:lnTo>
                  <a:lnTo>
                    <a:pt x="216623" y="1087589"/>
                  </a:lnTo>
                  <a:lnTo>
                    <a:pt x="226174" y="1089520"/>
                  </a:lnTo>
                  <a:lnTo>
                    <a:pt x="567905" y="1089520"/>
                  </a:lnTo>
                  <a:lnTo>
                    <a:pt x="577456" y="1087589"/>
                  </a:lnTo>
                  <a:lnTo>
                    <a:pt x="585266" y="1082319"/>
                  </a:lnTo>
                  <a:lnTo>
                    <a:pt x="590524" y="1074496"/>
                  </a:lnTo>
                  <a:lnTo>
                    <a:pt x="592455" y="1064920"/>
                  </a:lnTo>
                  <a:close/>
                </a:path>
                <a:path w="793750" h="1304290">
                  <a:moveTo>
                    <a:pt x="793369" y="373278"/>
                  </a:moveTo>
                  <a:lnTo>
                    <a:pt x="787412" y="324091"/>
                  </a:lnTo>
                  <a:lnTo>
                    <a:pt x="775677" y="276936"/>
                  </a:lnTo>
                  <a:lnTo>
                    <a:pt x="758520" y="232206"/>
                  </a:lnTo>
                  <a:lnTo>
                    <a:pt x="744359" y="205447"/>
                  </a:lnTo>
                  <a:lnTo>
                    <a:pt x="744359" y="376161"/>
                  </a:lnTo>
                  <a:lnTo>
                    <a:pt x="743585" y="428078"/>
                  </a:lnTo>
                  <a:lnTo>
                    <a:pt x="735317" y="478777"/>
                  </a:lnTo>
                  <a:lnTo>
                    <a:pt x="719772" y="527494"/>
                  </a:lnTo>
                  <a:lnTo>
                    <a:pt x="697217" y="573481"/>
                  </a:lnTo>
                  <a:lnTo>
                    <a:pt x="667880" y="615975"/>
                  </a:lnTo>
                  <a:lnTo>
                    <a:pt x="638175" y="657402"/>
                  </a:lnTo>
                  <a:lnTo>
                    <a:pt x="613473" y="701662"/>
                  </a:lnTo>
                  <a:lnTo>
                    <a:pt x="593953" y="748233"/>
                  </a:lnTo>
                  <a:lnTo>
                    <a:pt x="579780" y="796620"/>
                  </a:lnTo>
                  <a:lnTo>
                    <a:pt x="571144" y="846302"/>
                  </a:lnTo>
                  <a:lnTo>
                    <a:pt x="568312" y="895362"/>
                  </a:lnTo>
                  <a:lnTo>
                    <a:pt x="568223" y="967803"/>
                  </a:lnTo>
                  <a:lnTo>
                    <a:pt x="560666" y="975385"/>
                  </a:lnTo>
                  <a:lnTo>
                    <a:pt x="243205" y="975385"/>
                  </a:lnTo>
                  <a:lnTo>
                    <a:pt x="235940" y="973912"/>
                  </a:lnTo>
                  <a:lnTo>
                    <a:pt x="230009" y="969899"/>
                  </a:lnTo>
                  <a:lnTo>
                    <a:pt x="226009" y="963955"/>
                  </a:lnTo>
                  <a:lnTo>
                    <a:pt x="224548" y="956691"/>
                  </a:lnTo>
                  <a:lnTo>
                    <a:pt x="224548" y="895362"/>
                  </a:lnTo>
                  <a:lnTo>
                    <a:pt x="221640" y="845350"/>
                  </a:lnTo>
                  <a:lnTo>
                    <a:pt x="212991" y="796074"/>
                  </a:lnTo>
                  <a:lnTo>
                    <a:pt x="198704" y="747826"/>
                  </a:lnTo>
                  <a:lnTo>
                    <a:pt x="178892" y="700900"/>
                  </a:lnTo>
                  <a:lnTo>
                    <a:pt x="153657" y="655599"/>
                  </a:lnTo>
                  <a:lnTo>
                    <a:pt x="123113" y="612190"/>
                  </a:lnTo>
                  <a:lnTo>
                    <a:pt x="96824" y="573684"/>
                  </a:lnTo>
                  <a:lnTo>
                    <a:pt x="76149" y="532549"/>
                  </a:lnTo>
                  <a:lnTo>
                    <a:pt x="61214" y="489165"/>
                  </a:lnTo>
                  <a:lnTo>
                    <a:pt x="52146" y="443928"/>
                  </a:lnTo>
                  <a:lnTo>
                    <a:pt x="49098" y="397217"/>
                  </a:lnTo>
                  <a:lnTo>
                    <a:pt x="52311" y="349275"/>
                  </a:lnTo>
                  <a:lnTo>
                    <a:pt x="61823" y="302971"/>
                  </a:lnTo>
                  <a:lnTo>
                    <a:pt x="77419" y="258737"/>
                  </a:lnTo>
                  <a:lnTo>
                    <a:pt x="98907" y="217068"/>
                  </a:lnTo>
                  <a:lnTo>
                    <a:pt x="126034" y="178460"/>
                  </a:lnTo>
                  <a:lnTo>
                    <a:pt x="158762" y="143205"/>
                  </a:lnTo>
                  <a:lnTo>
                    <a:pt x="200012" y="109766"/>
                  </a:lnTo>
                  <a:lnTo>
                    <a:pt x="245097" y="83362"/>
                  </a:lnTo>
                  <a:lnTo>
                    <a:pt x="293344" y="64223"/>
                  </a:lnTo>
                  <a:lnTo>
                    <a:pt x="344131" y="52565"/>
                  </a:lnTo>
                  <a:lnTo>
                    <a:pt x="396811" y="48628"/>
                  </a:lnTo>
                  <a:lnTo>
                    <a:pt x="404228" y="48628"/>
                  </a:lnTo>
                  <a:lnTo>
                    <a:pt x="465289" y="55422"/>
                  </a:lnTo>
                  <a:lnTo>
                    <a:pt x="509549" y="67665"/>
                  </a:lnTo>
                  <a:lnTo>
                    <a:pt x="551408" y="85572"/>
                  </a:lnTo>
                  <a:lnTo>
                    <a:pt x="590410" y="108648"/>
                  </a:lnTo>
                  <a:lnTo>
                    <a:pt x="626084" y="136461"/>
                  </a:lnTo>
                  <a:lnTo>
                    <a:pt x="657987" y="168516"/>
                  </a:lnTo>
                  <a:lnTo>
                    <a:pt x="685634" y="204355"/>
                  </a:lnTo>
                  <a:lnTo>
                    <a:pt x="708558" y="243509"/>
                  </a:lnTo>
                  <a:lnTo>
                    <a:pt x="726300" y="285496"/>
                  </a:lnTo>
                  <a:lnTo>
                    <a:pt x="738390" y="329869"/>
                  </a:lnTo>
                  <a:lnTo>
                    <a:pt x="744359" y="376161"/>
                  </a:lnTo>
                  <a:lnTo>
                    <a:pt x="744359" y="205447"/>
                  </a:lnTo>
                  <a:lnTo>
                    <a:pt x="709472" y="151485"/>
                  </a:lnTo>
                  <a:lnTo>
                    <a:pt x="678319" y="116255"/>
                  </a:lnTo>
                  <a:lnTo>
                    <a:pt x="643242" y="84937"/>
                  </a:lnTo>
                  <a:lnTo>
                    <a:pt x="604621" y="57899"/>
                  </a:lnTo>
                  <a:lnTo>
                    <a:pt x="587273" y="48628"/>
                  </a:lnTo>
                  <a:lnTo>
                    <a:pt x="562838" y="35547"/>
                  </a:lnTo>
                  <a:lnTo>
                    <a:pt x="518248" y="18224"/>
                  </a:lnTo>
                  <a:lnTo>
                    <a:pt x="471233" y="6311"/>
                  </a:lnTo>
                  <a:lnTo>
                    <a:pt x="422160" y="203"/>
                  </a:lnTo>
                  <a:lnTo>
                    <a:pt x="375018" y="0"/>
                  </a:lnTo>
                  <a:lnTo>
                    <a:pt x="328866" y="5168"/>
                  </a:lnTo>
                  <a:lnTo>
                    <a:pt x="284073" y="15595"/>
                  </a:lnTo>
                  <a:lnTo>
                    <a:pt x="240957" y="31140"/>
                  </a:lnTo>
                  <a:lnTo>
                    <a:pt x="199872" y="51701"/>
                  </a:lnTo>
                  <a:lnTo>
                    <a:pt x="161150" y="77152"/>
                  </a:lnTo>
                  <a:lnTo>
                    <a:pt x="125120" y="107353"/>
                  </a:lnTo>
                  <a:lnTo>
                    <a:pt x="93154" y="141262"/>
                  </a:lnTo>
                  <a:lnTo>
                    <a:pt x="65595" y="178396"/>
                  </a:lnTo>
                  <a:lnTo>
                    <a:pt x="42494" y="218478"/>
                  </a:lnTo>
                  <a:lnTo>
                    <a:pt x="24206" y="260832"/>
                  </a:lnTo>
                  <a:lnTo>
                    <a:pt x="10896" y="305066"/>
                  </a:lnTo>
                  <a:lnTo>
                    <a:pt x="2755" y="350685"/>
                  </a:lnTo>
                  <a:lnTo>
                    <a:pt x="0" y="397217"/>
                  </a:lnTo>
                  <a:lnTo>
                    <a:pt x="3479" y="450519"/>
                  </a:lnTo>
                  <a:lnTo>
                    <a:pt x="13830" y="502158"/>
                  </a:lnTo>
                  <a:lnTo>
                    <a:pt x="30873" y="551662"/>
                  </a:lnTo>
                  <a:lnTo>
                    <a:pt x="54483" y="598614"/>
                  </a:lnTo>
                  <a:lnTo>
                    <a:pt x="84493" y="642581"/>
                  </a:lnTo>
                  <a:lnTo>
                    <a:pt x="116801" y="689444"/>
                  </a:lnTo>
                  <a:lnTo>
                    <a:pt x="142214" y="738593"/>
                  </a:lnTo>
                  <a:lnTo>
                    <a:pt x="160566" y="789609"/>
                  </a:lnTo>
                  <a:lnTo>
                    <a:pt x="171691" y="842010"/>
                  </a:lnTo>
                  <a:lnTo>
                    <a:pt x="175450" y="895362"/>
                  </a:lnTo>
                  <a:lnTo>
                    <a:pt x="175450" y="956691"/>
                  </a:lnTo>
                  <a:lnTo>
                    <a:pt x="180771" y="983094"/>
                  </a:lnTo>
                  <a:lnTo>
                    <a:pt x="195313" y="1004671"/>
                  </a:lnTo>
                  <a:lnTo>
                    <a:pt x="216852" y="1019225"/>
                  </a:lnTo>
                  <a:lnTo>
                    <a:pt x="243205" y="1024572"/>
                  </a:lnTo>
                  <a:lnTo>
                    <a:pt x="551370" y="1024572"/>
                  </a:lnTo>
                  <a:lnTo>
                    <a:pt x="597979" y="1005192"/>
                  </a:lnTo>
                  <a:lnTo>
                    <a:pt x="617321" y="958494"/>
                  </a:lnTo>
                  <a:lnTo>
                    <a:pt x="617423" y="895362"/>
                  </a:lnTo>
                  <a:lnTo>
                    <a:pt x="621055" y="842975"/>
                  </a:lnTo>
                  <a:lnTo>
                    <a:pt x="632079" y="790295"/>
                  </a:lnTo>
                  <a:lnTo>
                    <a:pt x="650113" y="739533"/>
                  </a:lnTo>
                  <a:lnTo>
                    <a:pt x="674865" y="691464"/>
                  </a:lnTo>
                  <a:lnTo>
                    <a:pt x="706069" y="646874"/>
                  </a:lnTo>
                  <a:lnTo>
                    <a:pt x="734504" y="606767"/>
                  </a:lnTo>
                  <a:lnTo>
                    <a:pt x="757605" y="563791"/>
                  </a:lnTo>
                  <a:lnTo>
                    <a:pt x="775195" y="518464"/>
                  </a:lnTo>
                  <a:lnTo>
                    <a:pt x="787133" y="471258"/>
                  </a:lnTo>
                  <a:lnTo>
                    <a:pt x="793242" y="422706"/>
                  </a:lnTo>
                  <a:lnTo>
                    <a:pt x="793369" y="373278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77719" y="8365153"/>
              <a:ext cx="228708" cy="2291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43017" y="8944883"/>
              <a:ext cx="303530" cy="49530"/>
            </a:xfrm>
            <a:custGeom>
              <a:avLst/>
              <a:gdLst/>
              <a:ahLst/>
              <a:cxnLst/>
              <a:rect l="l" t="t" r="r" b="b"/>
              <a:pathLst>
                <a:path w="303530" h="49529">
                  <a:moveTo>
                    <a:pt x="278541" y="49184"/>
                  </a:moveTo>
                  <a:lnTo>
                    <a:pt x="24537" y="49184"/>
                  </a:lnTo>
                  <a:lnTo>
                    <a:pt x="14988" y="47253"/>
                  </a:lnTo>
                  <a:lnTo>
                    <a:pt x="7188" y="41984"/>
                  </a:lnTo>
                  <a:lnTo>
                    <a:pt x="1929" y="34167"/>
                  </a:lnTo>
                  <a:lnTo>
                    <a:pt x="0" y="24592"/>
                  </a:lnTo>
                  <a:lnTo>
                    <a:pt x="1929" y="15019"/>
                  </a:lnTo>
                  <a:lnTo>
                    <a:pt x="7188" y="7202"/>
                  </a:lnTo>
                  <a:lnTo>
                    <a:pt x="14988" y="1932"/>
                  </a:lnTo>
                  <a:lnTo>
                    <a:pt x="24537" y="0"/>
                  </a:lnTo>
                  <a:lnTo>
                    <a:pt x="278541" y="0"/>
                  </a:lnTo>
                  <a:lnTo>
                    <a:pt x="288090" y="1932"/>
                  </a:lnTo>
                  <a:lnTo>
                    <a:pt x="295891" y="7202"/>
                  </a:lnTo>
                  <a:lnTo>
                    <a:pt x="301153" y="15019"/>
                  </a:lnTo>
                  <a:lnTo>
                    <a:pt x="303082" y="24592"/>
                  </a:lnTo>
                  <a:lnTo>
                    <a:pt x="301153" y="34167"/>
                  </a:lnTo>
                  <a:lnTo>
                    <a:pt x="295891" y="41984"/>
                  </a:lnTo>
                  <a:lnTo>
                    <a:pt x="288090" y="47253"/>
                  </a:lnTo>
                  <a:lnTo>
                    <a:pt x="278541" y="49184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77720" y="9344658"/>
              <a:ext cx="228712" cy="22914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00080" y="9344658"/>
              <a:ext cx="228708" cy="2291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0409" y="8944879"/>
              <a:ext cx="303530" cy="49530"/>
            </a:xfrm>
            <a:custGeom>
              <a:avLst/>
              <a:gdLst/>
              <a:ahLst/>
              <a:cxnLst/>
              <a:rect l="l" t="t" r="r" b="b"/>
              <a:pathLst>
                <a:path w="303530" h="49529">
                  <a:moveTo>
                    <a:pt x="278548" y="49188"/>
                  </a:moveTo>
                  <a:lnTo>
                    <a:pt x="24548" y="49188"/>
                  </a:lnTo>
                  <a:lnTo>
                    <a:pt x="14992" y="47256"/>
                  </a:lnTo>
                  <a:lnTo>
                    <a:pt x="7189" y="41986"/>
                  </a:lnTo>
                  <a:lnTo>
                    <a:pt x="1928" y="34169"/>
                  </a:lnTo>
                  <a:lnTo>
                    <a:pt x="0" y="24596"/>
                  </a:lnTo>
                  <a:lnTo>
                    <a:pt x="1928" y="15022"/>
                  </a:lnTo>
                  <a:lnTo>
                    <a:pt x="7189" y="7204"/>
                  </a:lnTo>
                  <a:lnTo>
                    <a:pt x="14992" y="1932"/>
                  </a:lnTo>
                  <a:lnTo>
                    <a:pt x="24548" y="0"/>
                  </a:lnTo>
                  <a:lnTo>
                    <a:pt x="278548" y="0"/>
                  </a:lnTo>
                  <a:lnTo>
                    <a:pt x="288105" y="1932"/>
                  </a:lnTo>
                  <a:lnTo>
                    <a:pt x="295908" y="7204"/>
                  </a:lnTo>
                  <a:lnTo>
                    <a:pt x="301168" y="15022"/>
                  </a:lnTo>
                  <a:lnTo>
                    <a:pt x="303097" y="24596"/>
                  </a:lnTo>
                  <a:lnTo>
                    <a:pt x="301168" y="34169"/>
                  </a:lnTo>
                  <a:lnTo>
                    <a:pt x="295908" y="41986"/>
                  </a:lnTo>
                  <a:lnTo>
                    <a:pt x="288105" y="47256"/>
                  </a:lnTo>
                  <a:lnTo>
                    <a:pt x="278548" y="49188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0080" y="8365153"/>
              <a:ext cx="228708" cy="229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1947059" y="1483972"/>
            <a:ext cx="1558166" cy="8549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282101"/>
            <a:ext cx="2363424" cy="10172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22903" y="2209165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423862" y="847724"/>
                </a:moveTo>
                <a:lnTo>
                  <a:pt x="415626" y="782153"/>
                </a:lnTo>
                <a:lnTo>
                  <a:pt x="407026" y="724390"/>
                </a:lnTo>
                <a:lnTo>
                  <a:pt x="397490" y="673865"/>
                </a:lnTo>
                <a:lnTo>
                  <a:pt x="386449" y="630006"/>
                </a:lnTo>
                <a:lnTo>
                  <a:pt x="373329" y="592241"/>
                </a:lnTo>
                <a:lnTo>
                  <a:pt x="338572" y="532712"/>
                </a:lnTo>
                <a:lnTo>
                  <a:pt x="288648" y="490705"/>
                </a:lnTo>
                <a:lnTo>
                  <a:pt x="218987" y="461652"/>
                </a:lnTo>
                <a:lnTo>
                  <a:pt x="175328" y="450554"/>
                </a:lnTo>
                <a:lnTo>
                  <a:pt x="125020" y="440981"/>
                </a:lnTo>
                <a:lnTo>
                  <a:pt x="67494" y="432360"/>
                </a:lnTo>
                <a:lnTo>
                  <a:pt x="0" y="423862"/>
                </a:lnTo>
                <a:lnTo>
                  <a:pt x="65700" y="415608"/>
                </a:lnTo>
                <a:lnTo>
                  <a:pt x="123561" y="406988"/>
                </a:lnTo>
                <a:lnTo>
                  <a:pt x="174156" y="397427"/>
                </a:lnTo>
                <a:lnTo>
                  <a:pt x="218060" y="386349"/>
                </a:lnTo>
                <a:lnTo>
                  <a:pt x="255849" y="373181"/>
                </a:lnTo>
                <a:lnTo>
                  <a:pt x="315379" y="338270"/>
                </a:lnTo>
                <a:lnTo>
                  <a:pt x="357347" y="288096"/>
                </a:lnTo>
                <a:lnTo>
                  <a:pt x="386350" y="218060"/>
                </a:lnTo>
                <a:lnTo>
                  <a:pt x="397427" y="174155"/>
                </a:lnTo>
                <a:lnTo>
                  <a:pt x="406989" y="123561"/>
                </a:lnTo>
                <a:lnTo>
                  <a:pt x="415608" y="65700"/>
                </a:lnTo>
                <a:lnTo>
                  <a:pt x="423862" y="0"/>
                </a:lnTo>
                <a:lnTo>
                  <a:pt x="432115" y="65700"/>
                </a:lnTo>
                <a:lnTo>
                  <a:pt x="440735" y="123561"/>
                </a:lnTo>
                <a:lnTo>
                  <a:pt x="450297" y="174155"/>
                </a:lnTo>
                <a:lnTo>
                  <a:pt x="461374" y="218060"/>
                </a:lnTo>
                <a:lnTo>
                  <a:pt x="474543" y="255848"/>
                </a:lnTo>
                <a:lnTo>
                  <a:pt x="509453" y="315379"/>
                </a:lnTo>
                <a:lnTo>
                  <a:pt x="559627" y="357346"/>
                </a:lnTo>
                <a:lnTo>
                  <a:pt x="629664" y="386349"/>
                </a:lnTo>
                <a:lnTo>
                  <a:pt x="673568" y="397427"/>
                </a:lnTo>
                <a:lnTo>
                  <a:pt x="724163" y="406988"/>
                </a:lnTo>
                <a:lnTo>
                  <a:pt x="782024" y="415608"/>
                </a:lnTo>
                <a:lnTo>
                  <a:pt x="847724" y="423862"/>
                </a:lnTo>
                <a:lnTo>
                  <a:pt x="782024" y="432115"/>
                </a:lnTo>
                <a:lnTo>
                  <a:pt x="724163" y="440735"/>
                </a:lnTo>
                <a:lnTo>
                  <a:pt x="673568" y="450297"/>
                </a:lnTo>
                <a:lnTo>
                  <a:pt x="629664" y="461374"/>
                </a:lnTo>
                <a:lnTo>
                  <a:pt x="591875" y="474543"/>
                </a:lnTo>
                <a:lnTo>
                  <a:pt x="532345" y="509453"/>
                </a:lnTo>
                <a:lnTo>
                  <a:pt x="490377" y="559627"/>
                </a:lnTo>
                <a:lnTo>
                  <a:pt x="461374" y="629664"/>
                </a:lnTo>
                <a:lnTo>
                  <a:pt x="450297" y="673568"/>
                </a:lnTo>
                <a:lnTo>
                  <a:pt x="440735" y="724163"/>
                </a:lnTo>
                <a:lnTo>
                  <a:pt x="432115" y="782024"/>
                </a:lnTo>
                <a:lnTo>
                  <a:pt x="423862" y="847724"/>
                </a:lnTo>
                <a:close/>
              </a:path>
            </a:pathLst>
          </a:custGeom>
          <a:solidFill>
            <a:srgbClr val="1221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35310" y="9481238"/>
            <a:ext cx="2223508" cy="7478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47415" y="6545295"/>
            <a:ext cx="5920105" cy="704850"/>
          </a:xfrm>
          <a:custGeom>
            <a:avLst/>
            <a:gdLst/>
            <a:ahLst/>
            <a:cxnLst/>
            <a:rect l="l" t="t" r="r" b="b"/>
            <a:pathLst>
              <a:path w="5920105" h="704850">
                <a:moveTo>
                  <a:pt x="5743701" y="704687"/>
                </a:moveTo>
                <a:lnTo>
                  <a:pt x="176228" y="704687"/>
                </a:lnTo>
                <a:lnTo>
                  <a:pt x="129379" y="698394"/>
                </a:lnTo>
                <a:lnTo>
                  <a:pt x="87282" y="680634"/>
                </a:lnTo>
                <a:lnTo>
                  <a:pt x="51616" y="653087"/>
                </a:lnTo>
                <a:lnTo>
                  <a:pt x="24060" y="617432"/>
                </a:lnTo>
                <a:lnTo>
                  <a:pt x="6295" y="575348"/>
                </a:lnTo>
                <a:lnTo>
                  <a:pt x="0" y="528515"/>
                </a:lnTo>
                <a:lnTo>
                  <a:pt x="0" y="176171"/>
                </a:lnTo>
                <a:lnTo>
                  <a:pt x="6295" y="129338"/>
                </a:lnTo>
                <a:lnTo>
                  <a:pt x="24060" y="87254"/>
                </a:lnTo>
                <a:lnTo>
                  <a:pt x="51616" y="51599"/>
                </a:lnTo>
                <a:lnTo>
                  <a:pt x="87282" y="24052"/>
                </a:lnTo>
                <a:lnTo>
                  <a:pt x="129379" y="6293"/>
                </a:lnTo>
                <a:lnTo>
                  <a:pt x="176228" y="0"/>
                </a:lnTo>
                <a:lnTo>
                  <a:pt x="5743701" y="0"/>
                </a:lnTo>
                <a:lnTo>
                  <a:pt x="5790547" y="6293"/>
                </a:lnTo>
                <a:lnTo>
                  <a:pt x="5832642" y="24052"/>
                </a:lnTo>
                <a:lnTo>
                  <a:pt x="5868306" y="51599"/>
                </a:lnTo>
                <a:lnTo>
                  <a:pt x="5895860" y="87254"/>
                </a:lnTo>
                <a:lnTo>
                  <a:pt x="5913624" y="129338"/>
                </a:lnTo>
                <a:lnTo>
                  <a:pt x="5919919" y="176171"/>
                </a:lnTo>
                <a:lnTo>
                  <a:pt x="5919919" y="528515"/>
                </a:lnTo>
                <a:lnTo>
                  <a:pt x="5913624" y="575348"/>
                </a:lnTo>
                <a:lnTo>
                  <a:pt x="5895860" y="617432"/>
                </a:lnTo>
                <a:lnTo>
                  <a:pt x="5868306" y="653087"/>
                </a:lnTo>
                <a:lnTo>
                  <a:pt x="5832642" y="680634"/>
                </a:lnTo>
                <a:lnTo>
                  <a:pt x="5790547" y="698394"/>
                </a:lnTo>
                <a:lnTo>
                  <a:pt x="5743701" y="7046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68400" y="3939869"/>
            <a:ext cx="7301230" cy="31997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ts val="8625"/>
              </a:lnSpc>
              <a:spcBef>
                <a:spcPts val="135"/>
              </a:spcBef>
            </a:pPr>
            <a:r>
              <a:rPr dirty="0" sz="8000" spc="325" b="1">
                <a:solidFill>
                  <a:srgbClr val="04092F"/>
                </a:solidFill>
                <a:latin typeface="Arial"/>
                <a:cs typeface="Arial"/>
              </a:rPr>
              <a:t>SYNOPSIS</a:t>
            </a:r>
            <a:r>
              <a:rPr dirty="0" sz="8000" spc="-55" b="1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8000" spc="185" b="1">
                <a:solidFill>
                  <a:srgbClr val="04092F"/>
                </a:solidFill>
                <a:latin typeface="Arial"/>
                <a:cs typeface="Arial"/>
              </a:rPr>
              <a:t>On</a:t>
            </a:r>
            <a:endParaRPr sz="8000">
              <a:latin typeface="Arial"/>
              <a:cs typeface="Arial"/>
            </a:endParaRPr>
          </a:p>
          <a:p>
            <a:pPr marL="12700">
              <a:lnSpc>
                <a:spcPts val="8625"/>
              </a:lnSpc>
            </a:pPr>
            <a:r>
              <a:rPr dirty="0" sz="8000" spc="305" b="1">
                <a:solidFill>
                  <a:srgbClr val="04092F"/>
                </a:solidFill>
                <a:latin typeface="Arial"/>
                <a:cs typeface="Arial"/>
              </a:rPr>
              <a:t>Chatbot</a:t>
            </a:r>
            <a:endParaRPr sz="8000">
              <a:latin typeface="Arial"/>
              <a:cs typeface="Arial"/>
            </a:endParaRPr>
          </a:p>
          <a:p>
            <a:pPr marL="480059">
              <a:lnSpc>
                <a:spcPct val="100000"/>
              </a:lnSpc>
              <a:spcBef>
                <a:spcPts val="2965"/>
              </a:spcBef>
            </a:pPr>
            <a:r>
              <a:rPr dirty="0" sz="3950" spc="-105" b="1">
                <a:solidFill>
                  <a:srgbClr val="F4F5FB"/>
                </a:solidFill>
                <a:latin typeface="Arial"/>
                <a:cs typeface="Arial"/>
              </a:rPr>
              <a:t>intelligence </a:t>
            </a:r>
            <a:r>
              <a:rPr dirty="0" sz="3950" spc="-125" b="1">
                <a:solidFill>
                  <a:srgbClr val="F4F5FB"/>
                </a:solidFill>
                <a:latin typeface="Arial"/>
                <a:cs typeface="Arial"/>
              </a:rPr>
              <a:t>by</a:t>
            </a:r>
            <a:r>
              <a:rPr dirty="0" sz="3950" spc="-635" b="1">
                <a:solidFill>
                  <a:srgbClr val="F4F5FB"/>
                </a:solidFill>
                <a:latin typeface="Arial"/>
                <a:cs typeface="Arial"/>
              </a:rPr>
              <a:t> </a:t>
            </a:r>
            <a:r>
              <a:rPr dirty="0" sz="3950" spc="-150" b="1">
                <a:solidFill>
                  <a:srgbClr val="F4F5FB"/>
                </a:solidFill>
                <a:latin typeface="Arial"/>
                <a:cs typeface="Arial"/>
              </a:rPr>
              <a:t>machines</a:t>
            </a:r>
            <a:endParaRPr sz="3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45922" y="8813659"/>
            <a:ext cx="793750" cy="1304290"/>
          </a:xfrm>
          <a:custGeom>
            <a:avLst/>
            <a:gdLst/>
            <a:ahLst/>
            <a:cxnLst/>
            <a:rect l="l" t="t" r="r" b="b"/>
            <a:pathLst>
              <a:path w="793750" h="1304290">
                <a:moveTo>
                  <a:pt x="546950" y="1240688"/>
                </a:moveTo>
                <a:lnTo>
                  <a:pt x="247116" y="1240688"/>
                </a:lnTo>
                <a:lnTo>
                  <a:pt x="268922" y="1303985"/>
                </a:lnTo>
                <a:lnTo>
                  <a:pt x="525132" y="1303985"/>
                </a:lnTo>
                <a:lnTo>
                  <a:pt x="546950" y="1240688"/>
                </a:lnTo>
                <a:close/>
              </a:path>
              <a:path w="793750" h="1304290">
                <a:moveTo>
                  <a:pt x="592442" y="1196098"/>
                </a:moveTo>
                <a:lnTo>
                  <a:pt x="590511" y="1186535"/>
                </a:lnTo>
                <a:lnTo>
                  <a:pt x="585254" y="1178712"/>
                </a:lnTo>
                <a:lnTo>
                  <a:pt x="577456" y="1173441"/>
                </a:lnTo>
                <a:lnTo>
                  <a:pt x="567905" y="1171511"/>
                </a:lnTo>
                <a:lnTo>
                  <a:pt x="226174" y="1171511"/>
                </a:lnTo>
                <a:lnTo>
                  <a:pt x="216611" y="1173441"/>
                </a:lnTo>
                <a:lnTo>
                  <a:pt x="208813" y="1178712"/>
                </a:lnTo>
                <a:lnTo>
                  <a:pt x="203555" y="1186535"/>
                </a:lnTo>
                <a:lnTo>
                  <a:pt x="201625" y="1196098"/>
                </a:lnTo>
                <a:lnTo>
                  <a:pt x="203555" y="1205674"/>
                </a:lnTo>
                <a:lnTo>
                  <a:pt x="208813" y="1213497"/>
                </a:lnTo>
                <a:lnTo>
                  <a:pt x="216611" y="1218768"/>
                </a:lnTo>
                <a:lnTo>
                  <a:pt x="226174" y="1220698"/>
                </a:lnTo>
                <a:lnTo>
                  <a:pt x="567905" y="1220698"/>
                </a:lnTo>
                <a:lnTo>
                  <a:pt x="577456" y="1218768"/>
                </a:lnTo>
                <a:lnTo>
                  <a:pt x="585254" y="1213497"/>
                </a:lnTo>
                <a:lnTo>
                  <a:pt x="590511" y="1205674"/>
                </a:lnTo>
                <a:lnTo>
                  <a:pt x="592442" y="1196098"/>
                </a:lnTo>
                <a:close/>
              </a:path>
              <a:path w="793750" h="1304290">
                <a:moveTo>
                  <a:pt x="592442" y="1130515"/>
                </a:moveTo>
                <a:lnTo>
                  <a:pt x="590511" y="1120940"/>
                </a:lnTo>
                <a:lnTo>
                  <a:pt x="585254" y="1113129"/>
                </a:lnTo>
                <a:lnTo>
                  <a:pt x="577456" y="1107859"/>
                </a:lnTo>
                <a:lnTo>
                  <a:pt x="567905" y="1105916"/>
                </a:lnTo>
                <a:lnTo>
                  <a:pt x="226174" y="1105916"/>
                </a:lnTo>
                <a:lnTo>
                  <a:pt x="216611" y="1107859"/>
                </a:lnTo>
                <a:lnTo>
                  <a:pt x="208813" y="1113129"/>
                </a:lnTo>
                <a:lnTo>
                  <a:pt x="203555" y="1120940"/>
                </a:lnTo>
                <a:lnTo>
                  <a:pt x="201625" y="1130515"/>
                </a:lnTo>
                <a:lnTo>
                  <a:pt x="203555" y="1140091"/>
                </a:lnTo>
                <a:lnTo>
                  <a:pt x="208813" y="1147902"/>
                </a:lnTo>
                <a:lnTo>
                  <a:pt x="216611" y="1153172"/>
                </a:lnTo>
                <a:lnTo>
                  <a:pt x="226174" y="1155103"/>
                </a:lnTo>
                <a:lnTo>
                  <a:pt x="567905" y="1155103"/>
                </a:lnTo>
                <a:lnTo>
                  <a:pt x="577456" y="1153172"/>
                </a:lnTo>
                <a:lnTo>
                  <a:pt x="585254" y="1147902"/>
                </a:lnTo>
                <a:lnTo>
                  <a:pt x="590511" y="1140091"/>
                </a:lnTo>
                <a:lnTo>
                  <a:pt x="592442" y="1130515"/>
                </a:lnTo>
                <a:close/>
              </a:path>
              <a:path w="793750" h="1304290">
                <a:moveTo>
                  <a:pt x="592442" y="1064920"/>
                </a:moveTo>
                <a:lnTo>
                  <a:pt x="590511" y="1055357"/>
                </a:lnTo>
                <a:lnTo>
                  <a:pt x="585254" y="1047534"/>
                </a:lnTo>
                <a:lnTo>
                  <a:pt x="577456" y="1042263"/>
                </a:lnTo>
                <a:lnTo>
                  <a:pt x="567905" y="1040333"/>
                </a:lnTo>
                <a:lnTo>
                  <a:pt x="226174" y="1040333"/>
                </a:lnTo>
                <a:lnTo>
                  <a:pt x="216611" y="1042263"/>
                </a:lnTo>
                <a:lnTo>
                  <a:pt x="208813" y="1047534"/>
                </a:lnTo>
                <a:lnTo>
                  <a:pt x="203555" y="1055357"/>
                </a:lnTo>
                <a:lnTo>
                  <a:pt x="201625" y="1064920"/>
                </a:lnTo>
                <a:lnTo>
                  <a:pt x="203555" y="1074496"/>
                </a:lnTo>
                <a:lnTo>
                  <a:pt x="208813" y="1082319"/>
                </a:lnTo>
                <a:lnTo>
                  <a:pt x="216611" y="1087589"/>
                </a:lnTo>
                <a:lnTo>
                  <a:pt x="226174" y="1089520"/>
                </a:lnTo>
                <a:lnTo>
                  <a:pt x="567905" y="1089520"/>
                </a:lnTo>
                <a:lnTo>
                  <a:pt x="577456" y="1087589"/>
                </a:lnTo>
                <a:lnTo>
                  <a:pt x="585254" y="1082319"/>
                </a:lnTo>
                <a:lnTo>
                  <a:pt x="590511" y="1074496"/>
                </a:lnTo>
                <a:lnTo>
                  <a:pt x="592442" y="1064920"/>
                </a:lnTo>
                <a:close/>
              </a:path>
              <a:path w="793750" h="1304290">
                <a:moveTo>
                  <a:pt x="793356" y="373278"/>
                </a:moveTo>
                <a:lnTo>
                  <a:pt x="787412" y="324091"/>
                </a:lnTo>
                <a:lnTo>
                  <a:pt x="775665" y="276936"/>
                </a:lnTo>
                <a:lnTo>
                  <a:pt x="758520" y="232206"/>
                </a:lnTo>
                <a:lnTo>
                  <a:pt x="744359" y="205460"/>
                </a:lnTo>
                <a:lnTo>
                  <a:pt x="744359" y="376161"/>
                </a:lnTo>
                <a:lnTo>
                  <a:pt x="743585" y="428078"/>
                </a:lnTo>
                <a:lnTo>
                  <a:pt x="735304" y="478777"/>
                </a:lnTo>
                <a:lnTo>
                  <a:pt x="719772" y="527494"/>
                </a:lnTo>
                <a:lnTo>
                  <a:pt x="697204" y="573481"/>
                </a:lnTo>
                <a:lnTo>
                  <a:pt x="667867" y="615975"/>
                </a:lnTo>
                <a:lnTo>
                  <a:pt x="638175" y="657402"/>
                </a:lnTo>
                <a:lnTo>
                  <a:pt x="613473" y="701662"/>
                </a:lnTo>
                <a:lnTo>
                  <a:pt x="593940" y="748233"/>
                </a:lnTo>
                <a:lnTo>
                  <a:pt x="579767" y="796620"/>
                </a:lnTo>
                <a:lnTo>
                  <a:pt x="571131" y="846302"/>
                </a:lnTo>
                <a:lnTo>
                  <a:pt x="568299" y="895362"/>
                </a:lnTo>
                <a:lnTo>
                  <a:pt x="568223" y="967803"/>
                </a:lnTo>
                <a:lnTo>
                  <a:pt x="560666" y="975385"/>
                </a:lnTo>
                <a:lnTo>
                  <a:pt x="243192" y="975385"/>
                </a:lnTo>
                <a:lnTo>
                  <a:pt x="235940" y="973912"/>
                </a:lnTo>
                <a:lnTo>
                  <a:pt x="230009" y="969899"/>
                </a:lnTo>
                <a:lnTo>
                  <a:pt x="226009" y="963955"/>
                </a:lnTo>
                <a:lnTo>
                  <a:pt x="224536" y="956691"/>
                </a:lnTo>
                <a:lnTo>
                  <a:pt x="224536" y="895362"/>
                </a:lnTo>
                <a:lnTo>
                  <a:pt x="221627" y="845350"/>
                </a:lnTo>
                <a:lnTo>
                  <a:pt x="212979" y="796074"/>
                </a:lnTo>
                <a:lnTo>
                  <a:pt x="198704" y="747826"/>
                </a:lnTo>
                <a:lnTo>
                  <a:pt x="178892" y="700900"/>
                </a:lnTo>
                <a:lnTo>
                  <a:pt x="153657" y="655599"/>
                </a:lnTo>
                <a:lnTo>
                  <a:pt x="123101" y="612190"/>
                </a:lnTo>
                <a:lnTo>
                  <a:pt x="96812" y="573684"/>
                </a:lnTo>
                <a:lnTo>
                  <a:pt x="76136" y="532549"/>
                </a:lnTo>
                <a:lnTo>
                  <a:pt x="61201" y="489165"/>
                </a:lnTo>
                <a:lnTo>
                  <a:pt x="52146" y="443928"/>
                </a:lnTo>
                <a:lnTo>
                  <a:pt x="49098" y="397217"/>
                </a:lnTo>
                <a:lnTo>
                  <a:pt x="52311" y="349275"/>
                </a:lnTo>
                <a:lnTo>
                  <a:pt x="61810" y="302971"/>
                </a:lnTo>
                <a:lnTo>
                  <a:pt x="77406" y="258737"/>
                </a:lnTo>
                <a:lnTo>
                  <a:pt x="98894" y="217068"/>
                </a:lnTo>
                <a:lnTo>
                  <a:pt x="126034" y="178460"/>
                </a:lnTo>
                <a:lnTo>
                  <a:pt x="158750" y="143205"/>
                </a:lnTo>
                <a:lnTo>
                  <a:pt x="200012" y="109766"/>
                </a:lnTo>
                <a:lnTo>
                  <a:pt x="245084" y="83362"/>
                </a:lnTo>
                <a:lnTo>
                  <a:pt x="293344" y="64223"/>
                </a:lnTo>
                <a:lnTo>
                  <a:pt x="344131" y="52565"/>
                </a:lnTo>
                <a:lnTo>
                  <a:pt x="396811" y="48628"/>
                </a:lnTo>
                <a:lnTo>
                  <a:pt x="404215" y="48628"/>
                </a:lnTo>
                <a:lnTo>
                  <a:pt x="465289" y="55422"/>
                </a:lnTo>
                <a:lnTo>
                  <a:pt x="509536" y="67665"/>
                </a:lnTo>
                <a:lnTo>
                  <a:pt x="551395" y="85572"/>
                </a:lnTo>
                <a:lnTo>
                  <a:pt x="590397" y="108648"/>
                </a:lnTo>
                <a:lnTo>
                  <a:pt x="626084" y="136461"/>
                </a:lnTo>
                <a:lnTo>
                  <a:pt x="657974" y="168516"/>
                </a:lnTo>
                <a:lnTo>
                  <a:pt x="685622" y="204355"/>
                </a:lnTo>
                <a:lnTo>
                  <a:pt x="708545" y="243509"/>
                </a:lnTo>
                <a:lnTo>
                  <a:pt x="726287" y="285496"/>
                </a:lnTo>
                <a:lnTo>
                  <a:pt x="738378" y="329869"/>
                </a:lnTo>
                <a:lnTo>
                  <a:pt x="744359" y="376161"/>
                </a:lnTo>
                <a:lnTo>
                  <a:pt x="744359" y="205460"/>
                </a:lnTo>
                <a:lnTo>
                  <a:pt x="709460" y="151485"/>
                </a:lnTo>
                <a:lnTo>
                  <a:pt x="678307" y="116255"/>
                </a:lnTo>
                <a:lnTo>
                  <a:pt x="643242" y="84937"/>
                </a:lnTo>
                <a:lnTo>
                  <a:pt x="604621" y="57899"/>
                </a:lnTo>
                <a:lnTo>
                  <a:pt x="587273" y="48628"/>
                </a:lnTo>
                <a:lnTo>
                  <a:pt x="562825" y="35547"/>
                </a:lnTo>
                <a:lnTo>
                  <a:pt x="518236" y="18224"/>
                </a:lnTo>
                <a:lnTo>
                  <a:pt x="471220" y="6311"/>
                </a:lnTo>
                <a:lnTo>
                  <a:pt x="422148" y="203"/>
                </a:lnTo>
                <a:lnTo>
                  <a:pt x="375005" y="0"/>
                </a:lnTo>
                <a:lnTo>
                  <a:pt x="328866" y="5168"/>
                </a:lnTo>
                <a:lnTo>
                  <a:pt x="284060" y="15595"/>
                </a:lnTo>
                <a:lnTo>
                  <a:pt x="240957" y="31140"/>
                </a:lnTo>
                <a:lnTo>
                  <a:pt x="199859" y="51701"/>
                </a:lnTo>
                <a:lnTo>
                  <a:pt x="161137" y="77152"/>
                </a:lnTo>
                <a:lnTo>
                  <a:pt x="125120" y="107353"/>
                </a:lnTo>
                <a:lnTo>
                  <a:pt x="93154" y="141262"/>
                </a:lnTo>
                <a:lnTo>
                  <a:pt x="65595" y="178396"/>
                </a:lnTo>
                <a:lnTo>
                  <a:pt x="42494" y="218478"/>
                </a:lnTo>
                <a:lnTo>
                  <a:pt x="24206" y="260832"/>
                </a:lnTo>
                <a:lnTo>
                  <a:pt x="10896" y="305066"/>
                </a:lnTo>
                <a:lnTo>
                  <a:pt x="2755" y="350685"/>
                </a:lnTo>
                <a:lnTo>
                  <a:pt x="0" y="397217"/>
                </a:lnTo>
                <a:lnTo>
                  <a:pt x="3479" y="450519"/>
                </a:lnTo>
                <a:lnTo>
                  <a:pt x="13817" y="502158"/>
                </a:lnTo>
                <a:lnTo>
                  <a:pt x="30873" y="551662"/>
                </a:lnTo>
                <a:lnTo>
                  <a:pt x="54483" y="598614"/>
                </a:lnTo>
                <a:lnTo>
                  <a:pt x="84493" y="642581"/>
                </a:lnTo>
                <a:lnTo>
                  <a:pt x="116801" y="689444"/>
                </a:lnTo>
                <a:lnTo>
                  <a:pt x="142201" y="738593"/>
                </a:lnTo>
                <a:lnTo>
                  <a:pt x="160553" y="789609"/>
                </a:lnTo>
                <a:lnTo>
                  <a:pt x="171691" y="842010"/>
                </a:lnTo>
                <a:lnTo>
                  <a:pt x="175437" y="895362"/>
                </a:lnTo>
                <a:lnTo>
                  <a:pt x="175437" y="956691"/>
                </a:lnTo>
                <a:lnTo>
                  <a:pt x="180771" y="983094"/>
                </a:lnTo>
                <a:lnTo>
                  <a:pt x="195313" y="1004671"/>
                </a:lnTo>
                <a:lnTo>
                  <a:pt x="216852" y="1019225"/>
                </a:lnTo>
                <a:lnTo>
                  <a:pt x="243192" y="1024572"/>
                </a:lnTo>
                <a:lnTo>
                  <a:pt x="551357" y="1024572"/>
                </a:lnTo>
                <a:lnTo>
                  <a:pt x="577011" y="1019378"/>
                </a:lnTo>
                <a:lnTo>
                  <a:pt x="597979" y="1005192"/>
                </a:lnTo>
                <a:lnTo>
                  <a:pt x="612127" y="984186"/>
                </a:lnTo>
                <a:lnTo>
                  <a:pt x="613905" y="975385"/>
                </a:lnTo>
                <a:lnTo>
                  <a:pt x="617321" y="958494"/>
                </a:lnTo>
                <a:lnTo>
                  <a:pt x="617410" y="895362"/>
                </a:lnTo>
                <a:lnTo>
                  <a:pt x="621055" y="842975"/>
                </a:lnTo>
                <a:lnTo>
                  <a:pt x="632079" y="790295"/>
                </a:lnTo>
                <a:lnTo>
                  <a:pt x="650100" y="739533"/>
                </a:lnTo>
                <a:lnTo>
                  <a:pt x="674852" y="691464"/>
                </a:lnTo>
                <a:lnTo>
                  <a:pt x="706069" y="646874"/>
                </a:lnTo>
                <a:lnTo>
                  <a:pt x="734504" y="606767"/>
                </a:lnTo>
                <a:lnTo>
                  <a:pt x="757605" y="563791"/>
                </a:lnTo>
                <a:lnTo>
                  <a:pt x="775195" y="518464"/>
                </a:lnTo>
                <a:lnTo>
                  <a:pt x="787120" y="471258"/>
                </a:lnTo>
                <a:lnTo>
                  <a:pt x="793229" y="422706"/>
                </a:lnTo>
                <a:lnTo>
                  <a:pt x="793356" y="373278"/>
                </a:lnTo>
                <a:close/>
              </a:path>
            </a:pathLst>
          </a:custGeom>
          <a:solidFill>
            <a:srgbClr val="040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8415" y="8403151"/>
            <a:ext cx="49530" cy="304165"/>
          </a:xfrm>
          <a:custGeom>
            <a:avLst/>
            <a:gdLst/>
            <a:ahLst/>
            <a:cxnLst/>
            <a:rect l="l" t="t" r="r" b="b"/>
            <a:pathLst>
              <a:path w="49530" h="304165">
                <a:moveTo>
                  <a:pt x="24549" y="303676"/>
                </a:moveTo>
                <a:lnTo>
                  <a:pt x="14992" y="301743"/>
                </a:lnTo>
                <a:lnTo>
                  <a:pt x="7188" y="296472"/>
                </a:lnTo>
                <a:lnTo>
                  <a:pt x="1928" y="288655"/>
                </a:lnTo>
                <a:lnTo>
                  <a:pt x="0" y="279084"/>
                </a:lnTo>
                <a:lnTo>
                  <a:pt x="0" y="24592"/>
                </a:lnTo>
                <a:lnTo>
                  <a:pt x="1928" y="15021"/>
                </a:lnTo>
                <a:lnTo>
                  <a:pt x="7188" y="7204"/>
                </a:lnTo>
                <a:lnTo>
                  <a:pt x="14992" y="1933"/>
                </a:lnTo>
                <a:lnTo>
                  <a:pt x="24549" y="0"/>
                </a:lnTo>
                <a:lnTo>
                  <a:pt x="34104" y="1933"/>
                </a:lnTo>
                <a:lnTo>
                  <a:pt x="41906" y="7204"/>
                </a:lnTo>
                <a:lnTo>
                  <a:pt x="47166" y="15021"/>
                </a:lnTo>
                <a:lnTo>
                  <a:pt x="49095" y="24592"/>
                </a:lnTo>
                <a:lnTo>
                  <a:pt x="49095" y="279084"/>
                </a:lnTo>
                <a:lnTo>
                  <a:pt x="47166" y="288655"/>
                </a:lnTo>
                <a:lnTo>
                  <a:pt x="41906" y="296472"/>
                </a:lnTo>
                <a:lnTo>
                  <a:pt x="34104" y="301743"/>
                </a:lnTo>
                <a:lnTo>
                  <a:pt x="24549" y="303676"/>
                </a:lnTo>
                <a:close/>
              </a:path>
            </a:pathLst>
          </a:custGeom>
          <a:solidFill>
            <a:srgbClr val="040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17426" y="8643284"/>
            <a:ext cx="228708" cy="229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82725" y="9223013"/>
            <a:ext cx="303530" cy="49530"/>
          </a:xfrm>
          <a:custGeom>
            <a:avLst/>
            <a:gdLst/>
            <a:ahLst/>
            <a:cxnLst/>
            <a:rect l="l" t="t" r="r" b="b"/>
            <a:pathLst>
              <a:path w="303530" h="49529">
                <a:moveTo>
                  <a:pt x="278541" y="49184"/>
                </a:moveTo>
                <a:lnTo>
                  <a:pt x="24537" y="49184"/>
                </a:lnTo>
                <a:lnTo>
                  <a:pt x="14988" y="47253"/>
                </a:lnTo>
                <a:lnTo>
                  <a:pt x="7188" y="41984"/>
                </a:lnTo>
                <a:lnTo>
                  <a:pt x="1929" y="34167"/>
                </a:lnTo>
                <a:lnTo>
                  <a:pt x="0" y="24592"/>
                </a:lnTo>
                <a:lnTo>
                  <a:pt x="1929" y="15019"/>
                </a:lnTo>
                <a:lnTo>
                  <a:pt x="7188" y="7202"/>
                </a:lnTo>
                <a:lnTo>
                  <a:pt x="14988" y="1932"/>
                </a:lnTo>
                <a:lnTo>
                  <a:pt x="24537" y="0"/>
                </a:lnTo>
                <a:lnTo>
                  <a:pt x="278541" y="0"/>
                </a:lnTo>
                <a:lnTo>
                  <a:pt x="288090" y="1932"/>
                </a:lnTo>
                <a:lnTo>
                  <a:pt x="295891" y="7202"/>
                </a:lnTo>
                <a:lnTo>
                  <a:pt x="301153" y="15019"/>
                </a:lnTo>
                <a:lnTo>
                  <a:pt x="303082" y="24592"/>
                </a:lnTo>
                <a:lnTo>
                  <a:pt x="301153" y="34167"/>
                </a:lnTo>
                <a:lnTo>
                  <a:pt x="295891" y="41984"/>
                </a:lnTo>
                <a:lnTo>
                  <a:pt x="288090" y="47253"/>
                </a:lnTo>
                <a:lnTo>
                  <a:pt x="278541" y="49184"/>
                </a:lnTo>
                <a:close/>
              </a:path>
            </a:pathLst>
          </a:custGeom>
          <a:solidFill>
            <a:srgbClr val="040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17428" y="9622788"/>
            <a:ext cx="228712" cy="229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9788" y="9622788"/>
            <a:ext cx="228708" cy="229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7" y="9223009"/>
            <a:ext cx="303530" cy="49530"/>
          </a:xfrm>
          <a:custGeom>
            <a:avLst/>
            <a:gdLst/>
            <a:ahLst/>
            <a:cxnLst/>
            <a:rect l="l" t="t" r="r" b="b"/>
            <a:pathLst>
              <a:path w="303530" h="49529">
                <a:moveTo>
                  <a:pt x="278548" y="49188"/>
                </a:moveTo>
                <a:lnTo>
                  <a:pt x="24548" y="49188"/>
                </a:lnTo>
                <a:lnTo>
                  <a:pt x="14992" y="47256"/>
                </a:lnTo>
                <a:lnTo>
                  <a:pt x="7189" y="41986"/>
                </a:lnTo>
                <a:lnTo>
                  <a:pt x="1928" y="34169"/>
                </a:lnTo>
                <a:lnTo>
                  <a:pt x="0" y="24596"/>
                </a:lnTo>
                <a:lnTo>
                  <a:pt x="1928" y="15022"/>
                </a:lnTo>
                <a:lnTo>
                  <a:pt x="7189" y="7204"/>
                </a:lnTo>
                <a:lnTo>
                  <a:pt x="14992" y="1932"/>
                </a:lnTo>
                <a:lnTo>
                  <a:pt x="24548" y="0"/>
                </a:lnTo>
                <a:lnTo>
                  <a:pt x="278548" y="0"/>
                </a:lnTo>
                <a:lnTo>
                  <a:pt x="288105" y="1932"/>
                </a:lnTo>
                <a:lnTo>
                  <a:pt x="295908" y="7204"/>
                </a:lnTo>
                <a:lnTo>
                  <a:pt x="301168" y="15022"/>
                </a:lnTo>
                <a:lnTo>
                  <a:pt x="303097" y="24596"/>
                </a:lnTo>
                <a:lnTo>
                  <a:pt x="301168" y="34169"/>
                </a:lnTo>
                <a:lnTo>
                  <a:pt x="295908" y="41986"/>
                </a:lnTo>
                <a:lnTo>
                  <a:pt x="288105" y="47256"/>
                </a:lnTo>
                <a:lnTo>
                  <a:pt x="278548" y="49188"/>
                </a:lnTo>
                <a:close/>
              </a:path>
            </a:pathLst>
          </a:custGeom>
          <a:solidFill>
            <a:srgbClr val="040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9788" y="8643284"/>
            <a:ext cx="228708" cy="229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65960" y="9272037"/>
            <a:ext cx="2837267" cy="1014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66339" y="1783115"/>
            <a:ext cx="1558166" cy="8549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613940"/>
            <a:ext cx="2446382" cy="10172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670956" y="1029053"/>
            <a:ext cx="1590940" cy="16659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38569" y="3306430"/>
            <a:ext cx="17077690" cy="1880870"/>
          </a:xfrm>
          <a:prstGeom prst="rect">
            <a:avLst/>
          </a:prstGeom>
        </p:spPr>
        <p:txBody>
          <a:bodyPr wrap="square" lIns="0" tIns="78105" rIns="0" bIns="0" rtlCol="0" vert="horz">
            <a:spAutoFit/>
          </a:bodyPr>
          <a:lstStyle/>
          <a:p>
            <a:pPr algn="ctr" marL="12065" marR="5080">
              <a:lnSpc>
                <a:spcPts val="4730"/>
              </a:lnSpc>
              <a:spcBef>
                <a:spcPts val="615"/>
              </a:spcBef>
            </a:pPr>
            <a:r>
              <a:rPr dirty="0" sz="4300" spc="-265">
                <a:solidFill>
                  <a:srgbClr val="04092F"/>
                </a:solidFill>
                <a:latin typeface="Arial"/>
                <a:cs typeface="Arial"/>
              </a:rPr>
              <a:t>A </a:t>
            </a:r>
            <a:r>
              <a:rPr dirty="0" sz="4300" spc="55">
                <a:solidFill>
                  <a:srgbClr val="04092F"/>
                </a:solidFill>
                <a:latin typeface="Arial"/>
                <a:cs typeface="Arial"/>
              </a:rPr>
              <a:t>Chatbot </a:t>
            </a:r>
            <a:r>
              <a:rPr dirty="0" sz="4300" spc="-170">
                <a:solidFill>
                  <a:srgbClr val="04092F"/>
                </a:solidFill>
                <a:latin typeface="Arial"/>
                <a:cs typeface="Arial"/>
              </a:rPr>
              <a:t>is an </a:t>
            </a:r>
            <a:r>
              <a:rPr dirty="0" sz="4300" spc="45">
                <a:solidFill>
                  <a:srgbClr val="04092F"/>
                </a:solidFill>
                <a:latin typeface="Arial"/>
                <a:cs typeface="Arial"/>
              </a:rPr>
              <a:t>Artificial </a:t>
            </a:r>
            <a:r>
              <a:rPr dirty="0" sz="4300" spc="-120">
                <a:solidFill>
                  <a:srgbClr val="04092F"/>
                </a:solidFill>
                <a:latin typeface="Arial"/>
                <a:cs typeface="Arial"/>
              </a:rPr>
              <a:t>Intelligence </a:t>
            </a:r>
            <a:r>
              <a:rPr dirty="0" sz="4300" spc="-385">
                <a:solidFill>
                  <a:srgbClr val="04092F"/>
                </a:solidFill>
                <a:latin typeface="Arial"/>
                <a:cs typeface="Arial"/>
              </a:rPr>
              <a:t>(AI) </a:t>
            </a:r>
            <a:r>
              <a:rPr dirty="0" sz="4300" spc="110">
                <a:solidFill>
                  <a:srgbClr val="04092F"/>
                </a:solidFill>
                <a:latin typeface="Arial"/>
                <a:cs typeface="Arial"/>
              </a:rPr>
              <a:t>software </a:t>
            </a:r>
            <a:r>
              <a:rPr dirty="0" sz="4300" spc="165">
                <a:solidFill>
                  <a:srgbClr val="04092F"/>
                </a:solidFill>
                <a:latin typeface="Arial"/>
                <a:cs typeface="Arial"/>
              </a:rPr>
              <a:t>that </a:t>
            </a:r>
            <a:r>
              <a:rPr dirty="0" sz="4300" spc="-100">
                <a:solidFill>
                  <a:srgbClr val="04092F"/>
                </a:solidFill>
                <a:latin typeface="Arial"/>
                <a:cs typeface="Arial"/>
              </a:rPr>
              <a:t>can </a:t>
            </a:r>
            <a:r>
              <a:rPr dirty="0" sz="4300" spc="-90">
                <a:solidFill>
                  <a:srgbClr val="04092F"/>
                </a:solidFill>
                <a:latin typeface="Arial"/>
                <a:cs typeface="Arial"/>
              </a:rPr>
              <a:t>simulate </a:t>
            </a:r>
            <a:r>
              <a:rPr dirty="0" sz="4300" spc="-70">
                <a:solidFill>
                  <a:srgbClr val="04092F"/>
                </a:solidFill>
                <a:latin typeface="Arial"/>
                <a:cs typeface="Arial"/>
              </a:rPr>
              <a:t>a  </a:t>
            </a:r>
            <a:r>
              <a:rPr dirty="0" sz="4300" spc="-50">
                <a:solidFill>
                  <a:srgbClr val="04092F"/>
                </a:solidFill>
                <a:latin typeface="Arial"/>
                <a:cs typeface="Arial"/>
              </a:rPr>
              <a:t>conversation</a:t>
            </a:r>
            <a:r>
              <a:rPr dirty="0" sz="4300" spc="-250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70">
                <a:solidFill>
                  <a:srgbClr val="04092F"/>
                </a:solidFill>
                <a:latin typeface="Arial"/>
                <a:cs typeface="Arial"/>
              </a:rPr>
              <a:t>(for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55">
                <a:solidFill>
                  <a:srgbClr val="04092F"/>
                </a:solidFill>
                <a:latin typeface="Arial"/>
                <a:cs typeface="Arial"/>
              </a:rPr>
              <a:t>chat)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45">
                <a:solidFill>
                  <a:srgbClr val="04092F"/>
                </a:solidFill>
                <a:latin typeface="Arial"/>
                <a:cs typeface="Arial"/>
              </a:rPr>
              <a:t>with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70">
                <a:solidFill>
                  <a:srgbClr val="04092F"/>
                </a:solidFill>
                <a:latin typeface="Arial"/>
                <a:cs typeface="Arial"/>
              </a:rPr>
              <a:t>a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90">
                <a:solidFill>
                  <a:srgbClr val="04092F"/>
                </a:solidFill>
                <a:latin typeface="Arial"/>
                <a:cs typeface="Arial"/>
              </a:rPr>
              <a:t>user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200">
                <a:solidFill>
                  <a:srgbClr val="04092F"/>
                </a:solidFill>
                <a:latin typeface="Arial"/>
                <a:cs typeface="Arial"/>
              </a:rPr>
              <a:t>in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10">
                <a:solidFill>
                  <a:srgbClr val="04092F"/>
                </a:solidFill>
                <a:latin typeface="Arial"/>
                <a:cs typeface="Arial"/>
              </a:rPr>
              <a:t>natural</a:t>
            </a:r>
            <a:r>
              <a:rPr dirty="0" sz="4300" spc="-250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145">
                <a:solidFill>
                  <a:srgbClr val="04092F"/>
                </a:solidFill>
                <a:latin typeface="Arial"/>
                <a:cs typeface="Arial"/>
              </a:rPr>
              <a:t>language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20">
                <a:solidFill>
                  <a:srgbClr val="04092F"/>
                </a:solidFill>
                <a:latin typeface="Arial"/>
                <a:cs typeface="Arial"/>
              </a:rPr>
              <a:t>through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145">
                <a:solidFill>
                  <a:srgbClr val="04092F"/>
                </a:solidFill>
                <a:latin typeface="Arial"/>
                <a:cs typeface="Arial"/>
              </a:rPr>
              <a:t>messaging  </a:t>
            </a:r>
            <a:r>
              <a:rPr dirty="0" sz="4300" spc="-75">
                <a:solidFill>
                  <a:srgbClr val="04092F"/>
                </a:solidFill>
                <a:latin typeface="Arial"/>
                <a:cs typeface="Arial"/>
              </a:rPr>
              <a:t>applications,</a:t>
            </a:r>
            <a:r>
              <a:rPr dirty="0" sz="4300" spc="-250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70">
                <a:solidFill>
                  <a:srgbClr val="04092F"/>
                </a:solidFill>
                <a:latin typeface="Arial"/>
                <a:cs typeface="Arial"/>
              </a:rPr>
              <a:t>websites,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130">
                <a:solidFill>
                  <a:srgbClr val="04092F"/>
                </a:solidFill>
                <a:latin typeface="Arial"/>
                <a:cs typeface="Arial"/>
              </a:rPr>
              <a:t>mobile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90">
                <a:solidFill>
                  <a:srgbClr val="04092F"/>
                </a:solidFill>
                <a:latin typeface="Arial"/>
                <a:cs typeface="Arial"/>
              </a:rPr>
              <a:t>apps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114">
                <a:solidFill>
                  <a:srgbClr val="04092F"/>
                </a:solidFill>
                <a:latin typeface="Arial"/>
                <a:cs typeface="Arial"/>
              </a:rPr>
              <a:t>or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20">
                <a:solidFill>
                  <a:srgbClr val="04092F"/>
                </a:solidFill>
                <a:latin typeface="Arial"/>
                <a:cs typeface="Arial"/>
              </a:rPr>
              <a:t>through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20">
                <a:solidFill>
                  <a:srgbClr val="04092F"/>
                </a:solidFill>
                <a:latin typeface="Arial"/>
                <a:cs typeface="Arial"/>
              </a:rPr>
              <a:t>the</a:t>
            </a:r>
            <a:r>
              <a:rPr dirty="0" sz="4300" spc="-245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300" spc="-125">
                <a:solidFill>
                  <a:srgbClr val="04092F"/>
                </a:solidFill>
                <a:latin typeface="Arial"/>
                <a:cs typeface="Arial"/>
              </a:rPr>
              <a:t>telephone.</a:t>
            </a:r>
            <a:endParaRPr sz="43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74720" y="173735"/>
            <a:ext cx="10049256" cy="1950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2773744" y="6006784"/>
            <a:ext cx="1149350" cy="1130935"/>
            <a:chOff x="2773744" y="6006784"/>
            <a:chExt cx="1149350" cy="1130935"/>
          </a:xfrm>
        </p:grpSpPr>
        <p:sp>
          <p:nvSpPr>
            <p:cNvPr id="18" name="object 18"/>
            <p:cNvSpPr/>
            <p:nvPr/>
          </p:nvSpPr>
          <p:spPr>
            <a:xfrm>
              <a:off x="2884462" y="6099390"/>
              <a:ext cx="1038225" cy="1038225"/>
            </a:xfrm>
            <a:custGeom>
              <a:avLst/>
              <a:gdLst/>
              <a:ahLst/>
              <a:cxnLst/>
              <a:rect l="l" t="t" r="r" b="b"/>
              <a:pathLst>
                <a:path w="1038225" h="1038225">
                  <a:moveTo>
                    <a:pt x="1038225" y="0"/>
                  </a:moveTo>
                  <a:lnTo>
                    <a:pt x="0" y="0"/>
                  </a:lnTo>
                  <a:lnTo>
                    <a:pt x="0" y="945629"/>
                  </a:lnTo>
                  <a:lnTo>
                    <a:pt x="0" y="1038225"/>
                  </a:lnTo>
                  <a:lnTo>
                    <a:pt x="1038225" y="1038225"/>
                  </a:lnTo>
                  <a:lnTo>
                    <a:pt x="1038225" y="94562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773744" y="6006784"/>
              <a:ext cx="1038225" cy="1038225"/>
            </a:xfrm>
            <a:custGeom>
              <a:avLst/>
              <a:gdLst/>
              <a:ahLst/>
              <a:cxnLst/>
              <a:rect l="l" t="t" r="r" b="b"/>
              <a:pathLst>
                <a:path w="1038225" h="1038225">
                  <a:moveTo>
                    <a:pt x="1038225" y="1038225"/>
                  </a:moveTo>
                  <a:lnTo>
                    <a:pt x="0" y="1038225"/>
                  </a:lnTo>
                  <a:lnTo>
                    <a:pt x="0" y="0"/>
                  </a:lnTo>
                  <a:lnTo>
                    <a:pt x="1038225" y="0"/>
                  </a:lnTo>
                  <a:lnTo>
                    <a:pt x="1038225" y="1038225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884462" y="6154483"/>
              <a:ext cx="809625" cy="742950"/>
            </a:xfrm>
            <a:custGeom>
              <a:avLst/>
              <a:gdLst/>
              <a:ahLst/>
              <a:cxnLst/>
              <a:rect l="l" t="t" r="r" b="b"/>
              <a:pathLst>
                <a:path w="809625" h="742950">
                  <a:moveTo>
                    <a:pt x="73596" y="334302"/>
                  </a:moveTo>
                  <a:lnTo>
                    <a:pt x="0" y="334302"/>
                  </a:lnTo>
                  <a:lnTo>
                    <a:pt x="0" y="557174"/>
                  </a:lnTo>
                  <a:lnTo>
                    <a:pt x="73596" y="557174"/>
                  </a:lnTo>
                  <a:lnTo>
                    <a:pt x="73596" y="334302"/>
                  </a:lnTo>
                  <a:close/>
                </a:path>
                <a:path w="809625" h="742950">
                  <a:moveTo>
                    <a:pt x="699223" y="185724"/>
                  </a:moveTo>
                  <a:lnTo>
                    <a:pt x="696328" y="171259"/>
                  </a:lnTo>
                  <a:lnTo>
                    <a:pt x="688441" y="159461"/>
                  </a:lnTo>
                  <a:lnTo>
                    <a:pt x="676744" y="151498"/>
                  </a:lnTo>
                  <a:lnTo>
                    <a:pt x="662419" y="148577"/>
                  </a:lnTo>
                  <a:lnTo>
                    <a:pt x="625614" y="148577"/>
                  </a:lnTo>
                  <a:lnTo>
                    <a:pt x="625614" y="222872"/>
                  </a:lnTo>
                  <a:lnTo>
                    <a:pt x="625614" y="668616"/>
                  </a:lnTo>
                  <a:lnTo>
                    <a:pt x="541743" y="668616"/>
                  </a:lnTo>
                  <a:lnTo>
                    <a:pt x="529475" y="631469"/>
                  </a:lnTo>
                  <a:lnTo>
                    <a:pt x="513321" y="582574"/>
                  </a:lnTo>
                  <a:lnTo>
                    <a:pt x="507987" y="572211"/>
                  </a:lnTo>
                  <a:lnTo>
                    <a:pt x="499935" y="564184"/>
                  </a:lnTo>
                  <a:lnTo>
                    <a:pt x="489851" y="559015"/>
                  </a:lnTo>
                  <a:lnTo>
                    <a:pt x="478409" y="557174"/>
                  </a:lnTo>
                  <a:lnTo>
                    <a:pt x="464159" y="557174"/>
                  </a:lnTo>
                  <a:lnTo>
                    <a:pt x="464159" y="668616"/>
                  </a:lnTo>
                  <a:lnTo>
                    <a:pt x="345465" y="668616"/>
                  </a:lnTo>
                  <a:lnTo>
                    <a:pt x="357733" y="631469"/>
                  </a:lnTo>
                  <a:lnTo>
                    <a:pt x="451891" y="631469"/>
                  </a:lnTo>
                  <a:lnTo>
                    <a:pt x="464159" y="668616"/>
                  </a:lnTo>
                  <a:lnTo>
                    <a:pt x="464159" y="557174"/>
                  </a:lnTo>
                  <a:lnTo>
                    <a:pt x="331203" y="557174"/>
                  </a:lnTo>
                  <a:lnTo>
                    <a:pt x="319773" y="559015"/>
                  </a:lnTo>
                  <a:lnTo>
                    <a:pt x="309689" y="564184"/>
                  </a:lnTo>
                  <a:lnTo>
                    <a:pt x="301637" y="572211"/>
                  </a:lnTo>
                  <a:lnTo>
                    <a:pt x="296291" y="582574"/>
                  </a:lnTo>
                  <a:lnTo>
                    <a:pt x="267881" y="668616"/>
                  </a:lnTo>
                  <a:lnTo>
                    <a:pt x="183997" y="668616"/>
                  </a:lnTo>
                  <a:lnTo>
                    <a:pt x="183997" y="222872"/>
                  </a:lnTo>
                  <a:lnTo>
                    <a:pt x="625614" y="222872"/>
                  </a:lnTo>
                  <a:lnTo>
                    <a:pt x="625614" y="148577"/>
                  </a:lnTo>
                  <a:lnTo>
                    <a:pt x="441617" y="148577"/>
                  </a:lnTo>
                  <a:lnTo>
                    <a:pt x="441617" y="0"/>
                  </a:lnTo>
                  <a:lnTo>
                    <a:pt x="368007" y="0"/>
                  </a:lnTo>
                  <a:lnTo>
                    <a:pt x="368007" y="148577"/>
                  </a:lnTo>
                  <a:lnTo>
                    <a:pt x="147205" y="148577"/>
                  </a:lnTo>
                  <a:lnTo>
                    <a:pt x="132880" y="151498"/>
                  </a:lnTo>
                  <a:lnTo>
                    <a:pt x="121183" y="159461"/>
                  </a:lnTo>
                  <a:lnTo>
                    <a:pt x="113296" y="171259"/>
                  </a:lnTo>
                  <a:lnTo>
                    <a:pt x="110401" y="185724"/>
                  </a:lnTo>
                  <a:lnTo>
                    <a:pt x="110401" y="705751"/>
                  </a:lnTo>
                  <a:lnTo>
                    <a:pt x="113296" y="720217"/>
                  </a:lnTo>
                  <a:lnTo>
                    <a:pt x="121183" y="732028"/>
                  </a:lnTo>
                  <a:lnTo>
                    <a:pt x="132880" y="739978"/>
                  </a:lnTo>
                  <a:lnTo>
                    <a:pt x="147205" y="742899"/>
                  </a:lnTo>
                  <a:lnTo>
                    <a:pt x="294411" y="742899"/>
                  </a:lnTo>
                  <a:lnTo>
                    <a:pt x="515213" y="742899"/>
                  </a:lnTo>
                  <a:lnTo>
                    <a:pt x="662419" y="742899"/>
                  </a:lnTo>
                  <a:lnTo>
                    <a:pt x="676744" y="739978"/>
                  </a:lnTo>
                  <a:lnTo>
                    <a:pt x="688441" y="732028"/>
                  </a:lnTo>
                  <a:lnTo>
                    <a:pt x="696328" y="720217"/>
                  </a:lnTo>
                  <a:lnTo>
                    <a:pt x="699223" y="705751"/>
                  </a:lnTo>
                  <a:lnTo>
                    <a:pt x="699223" y="668616"/>
                  </a:lnTo>
                  <a:lnTo>
                    <a:pt x="699223" y="222872"/>
                  </a:lnTo>
                  <a:lnTo>
                    <a:pt x="699223" y="185724"/>
                  </a:lnTo>
                  <a:close/>
                </a:path>
                <a:path w="809625" h="742950">
                  <a:moveTo>
                    <a:pt x="809625" y="334302"/>
                  </a:moveTo>
                  <a:lnTo>
                    <a:pt x="736015" y="334302"/>
                  </a:lnTo>
                  <a:lnTo>
                    <a:pt x="736015" y="557174"/>
                  </a:lnTo>
                  <a:lnTo>
                    <a:pt x="809625" y="557174"/>
                  </a:lnTo>
                  <a:lnTo>
                    <a:pt x="809625" y="334302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307679" y="6433061"/>
              <a:ext cx="184006" cy="1857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086872" y="6433061"/>
              <a:ext cx="184006" cy="18572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7565806" y="6053084"/>
            <a:ext cx="1149350" cy="1130935"/>
            <a:chOff x="7565806" y="6053084"/>
            <a:chExt cx="1149350" cy="1130935"/>
          </a:xfrm>
        </p:grpSpPr>
        <p:sp>
          <p:nvSpPr>
            <p:cNvPr id="24" name="object 24"/>
            <p:cNvSpPr/>
            <p:nvPr/>
          </p:nvSpPr>
          <p:spPr>
            <a:xfrm>
              <a:off x="7676502" y="6145682"/>
              <a:ext cx="1038225" cy="1038860"/>
            </a:xfrm>
            <a:custGeom>
              <a:avLst/>
              <a:gdLst/>
              <a:ahLst/>
              <a:cxnLst/>
              <a:rect l="l" t="t" r="r" b="b"/>
              <a:pathLst>
                <a:path w="1038225" h="1038859">
                  <a:moveTo>
                    <a:pt x="1038225" y="0"/>
                  </a:moveTo>
                  <a:lnTo>
                    <a:pt x="0" y="0"/>
                  </a:lnTo>
                  <a:lnTo>
                    <a:pt x="0" y="945629"/>
                  </a:lnTo>
                  <a:lnTo>
                    <a:pt x="0" y="1038237"/>
                  </a:lnTo>
                  <a:lnTo>
                    <a:pt x="1038225" y="1038237"/>
                  </a:lnTo>
                  <a:lnTo>
                    <a:pt x="1038225" y="945629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565806" y="6053084"/>
              <a:ext cx="1038225" cy="1038225"/>
            </a:xfrm>
            <a:custGeom>
              <a:avLst/>
              <a:gdLst/>
              <a:ahLst/>
              <a:cxnLst/>
              <a:rect l="l" t="t" r="r" b="b"/>
              <a:pathLst>
                <a:path w="1038225" h="1038225">
                  <a:moveTo>
                    <a:pt x="1038225" y="1038225"/>
                  </a:moveTo>
                  <a:lnTo>
                    <a:pt x="0" y="1038225"/>
                  </a:lnTo>
                  <a:lnTo>
                    <a:pt x="0" y="0"/>
                  </a:lnTo>
                  <a:lnTo>
                    <a:pt x="1038225" y="0"/>
                  </a:lnTo>
                  <a:lnTo>
                    <a:pt x="1038225" y="1038225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676515" y="6200749"/>
              <a:ext cx="809625" cy="742950"/>
            </a:xfrm>
            <a:custGeom>
              <a:avLst/>
              <a:gdLst/>
              <a:ahLst/>
              <a:cxnLst/>
              <a:rect l="l" t="t" r="r" b="b"/>
              <a:pathLst>
                <a:path w="809625" h="742950">
                  <a:moveTo>
                    <a:pt x="73609" y="334302"/>
                  </a:moveTo>
                  <a:lnTo>
                    <a:pt x="0" y="334302"/>
                  </a:lnTo>
                  <a:lnTo>
                    <a:pt x="0" y="557174"/>
                  </a:lnTo>
                  <a:lnTo>
                    <a:pt x="73609" y="557174"/>
                  </a:lnTo>
                  <a:lnTo>
                    <a:pt x="73609" y="334302"/>
                  </a:lnTo>
                  <a:close/>
                </a:path>
                <a:path w="809625" h="742950">
                  <a:moveTo>
                    <a:pt x="699223" y="185724"/>
                  </a:moveTo>
                  <a:lnTo>
                    <a:pt x="696328" y="171259"/>
                  </a:lnTo>
                  <a:lnTo>
                    <a:pt x="688441" y="159461"/>
                  </a:lnTo>
                  <a:lnTo>
                    <a:pt x="676744" y="151498"/>
                  </a:lnTo>
                  <a:lnTo>
                    <a:pt x="662419" y="148577"/>
                  </a:lnTo>
                  <a:lnTo>
                    <a:pt x="625627" y="148577"/>
                  </a:lnTo>
                  <a:lnTo>
                    <a:pt x="625627" y="222872"/>
                  </a:lnTo>
                  <a:lnTo>
                    <a:pt x="625627" y="668616"/>
                  </a:lnTo>
                  <a:lnTo>
                    <a:pt x="541743" y="668616"/>
                  </a:lnTo>
                  <a:lnTo>
                    <a:pt x="529475" y="631469"/>
                  </a:lnTo>
                  <a:lnTo>
                    <a:pt x="513334" y="582574"/>
                  </a:lnTo>
                  <a:lnTo>
                    <a:pt x="507987" y="572211"/>
                  </a:lnTo>
                  <a:lnTo>
                    <a:pt x="499935" y="564184"/>
                  </a:lnTo>
                  <a:lnTo>
                    <a:pt x="489851" y="559015"/>
                  </a:lnTo>
                  <a:lnTo>
                    <a:pt x="478421" y="557174"/>
                  </a:lnTo>
                  <a:lnTo>
                    <a:pt x="464159" y="557174"/>
                  </a:lnTo>
                  <a:lnTo>
                    <a:pt x="464159" y="668616"/>
                  </a:lnTo>
                  <a:lnTo>
                    <a:pt x="345465" y="668616"/>
                  </a:lnTo>
                  <a:lnTo>
                    <a:pt x="357733" y="631469"/>
                  </a:lnTo>
                  <a:lnTo>
                    <a:pt x="451891" y="631469"/>
                  </a:lnTo>
                  <a:lnTo>
                    <a:pt x="464159" y="668616"/>
                  </a:lnTo>
                  <a:lnTo>
                    <a:pt x="464159" y="557174"/>
                  </a:lnTo>
                  <a:lnTo>
                    <a:pt x="331216" y="557174"/>
                  </a:lnTo>
                  <a:lnTo>
                    <a:pt x="319773" y="559015"/>
                  </a:lnTo>
                  <a:lnTo>
                    <a:pt x="309689" y="564184"/>
                  </a:lnTo>
                  <a:lnTo>
                    <a:pt x="301637" y="572211"/>
                  </a:lnTo>
                  <a:lnTo>
                    <a:pt x="296303" y="582574"/>
                  </a:lnTo>
                  <a:lnTo>
                    <a:pt x="267881" y="668616"/>
                  </a:lnTo>
                  <a:lnTo>
                    <a:pt x="184010" y="668616"/>
                  </a:lnTo>
                  <a:lnTo>
                    <a:pt x="184010" y="222872"/>
                  </a:lnTo>
                  <a:lnTo>
                    <a:pt x="625627" y="222872"/>
                  </a:lnTo>
                  <a:lnTo>
                    <a:pt x="625627" y="148577"/>
                  </a:lnTo>
                  <a:lnTo>
                    <a:pt x="441617" y="148577"/>
                  </a:lnTo>
                  <a:lnTo>
                    <a:pt x="441617" y="0"/>
                  </a:lnTo>
                  <a:lnTo>
                    <a:pt x="368007" y="0"/>
                  </a:lnTo>
                  <a:lnTo>
                    <a:pt x="368007" y="148577"/>
                  </a:lnTo>
                  <a:lnTo>
                    <a:pt x="147205" y="148577"/>
                  </a:lnTo>
                  <a:lnTo>
                    <a:pt x="132880" y="151498"/>
                  </a:lnTo>
                  <a:lnTo>
                    <a:pt x="121183" y="159461"/>
                  </a:lnTo>
                  <a:lnTo>
                    <a:pt x="113296" y="171259"/>
                  </a:lnTo>
                  <a:lnTo>
                    <a:pt x="110401" y="185724"/>
                  </a:lnTo>
                  <a:lnTo>
                    <a:pt x="110401" y="705764"/>
                  </a:lnTo>
                  <a:lnTo>
                    <a:pt x="113296" y="720217"/>
                  </a:lnTo>
                  <a:lnTo>
                    <a:pt x="121183" y="732028"/>
                  </a:lnTo>
                  <a:lnTo>
                    <a:pt x="132880" y="739990"/>
                  </a:lnTo>
                  <a:lnTo>
                    <a:pt x="147205" y="742899"/>
                  </a:lnTo>
                  <a:lnTo>
                    <a:pt x="294411" y="742899"/>
                  </a:lnTo>
                  <a:lnTo>
                    <a:pt x="515213" y="742899"/>
                  </a:lnTo>
                  <a:lnTo>
                    <a:pt x="662419" y="742899"/>
                  </a:lnTo>
                  <a:lnTo>
                    <a:pt x="676744" y="739990"/>
                  </a:lnTo>
                  <a:lnTo>
                    <a:pt x="688441" y="732028"/>
                  </a:lnTo>
                  <a:lnTo>
                    <a:pt x="696328" y="720217"/>
                  </a:lnTo>
                  <a:lnTo>
                    <a:pt x="699223" y="705764"/>
                  </a:lnTo>
                  <a:lnTo>
                    <a:pt x="699223" y="668616"/>
                  </a:lnTo>
                  <a:lnTo>
                    <a:pt x="699223" y="222872"/>
                  </a:lnTo>
                  <a:lnTo>
                    <a:pt x="699223" y="185724"/>
                  </a:lnTo>
                  <a:close/>
                </a:path>
                <a:path w="809625" h="742950">
                  <a:moveTo>
                    <a:pt x="809625" y="334302"/>
                  </a:moveTo>
                  <a:lnTo>
                    <a:pt x="736028" y="334302"/>
                  </a:lnTo>
                  <a:lnTo>
                    <a:pt x="736028" y="557174"/>
                  </a:lnTo>
                  <a:lnTo>
                    <a:pt x="809625" y="557174"/>
                  </a:lnTo>
                  <a:lnTo>
                    <a:pt x="809625" y="334302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099736" y="6479330"/>
              <a:ext cx="184006" cy="18572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878928" y="6479330"/>
              <a:ext cx="184006" cy="18572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object 29"/>
          <p:cNvGrpSpPr/>
          <p:nvPr/>
        </p:nvGrpSpPr>
        <p:grpSpPr>
          <a:xfrm>
            <a:off x="13141208" y="6098590"/>
            <a:ext cx="1149350" cy="1130935"/>
            <a:chOff x="13141208" y="6098590"/>
            <a:chExt cx="1149350" cy="1130935"/>
          </a:xfrm>
        </p:grpSpPr>
        <p:sp>
          <p:nvSpPr>
            <p:cNvPr id="30" name="object 30"/>
            <p:cNvSpPr/>
            <p:nvPr/>
          </p:nvSpPr>
          <p:spPr>
            <a:xfrm>
              <a:off x="13251943" y="6191160"/>
              <a:ext cx="1038225" cy="1038225"/>
            </a:xfrm>
            <a:custGeom>
              <a:avLst/>
              <a:gdLst/>
              <a:ahLst/>
              <a:cxnLst/>
              <a:rect l="l" t="t" r="r" b="b"/>
              <a:pathLst>
                <a:path w="1038225" h="1038225">
                  <a:moveTo>
                    <a:pt x="1038225" y="0"/>
                  </a:moveTo>
                  <a:lnTo>
                    <a:pt x="0" y="0"/>
                  </a:lnTo>
                  <a:lnTo>
                    <a:pt x="0" y="945667"/>
                  </a:lnTo>
                  <a:lnTo>
                    <a:pt x="0" y="1038225"/>
                  </a:lnTo>
                  <a:lnTo>
                    <a:pt x="1038225" y="1038225"/>
                  </a:lnTo>
                  <a:lnTo>
                    <a:pt x="1038225" y="945667"/>
                  </a:lnTo>
                  <a:lnTo>
                    <a:pt x="1038225" y="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141208" y="6098590"/>
              <a:ext cx="1038225" cy="1038225"/>
            </a:xfrm>
            <a:custGeom>
              <a:avLst/>
              <a:gdLst/>
              <a:ahLst/>
              <a:cxnLst/>
              <a:rect l="l" t="t" r="r" b="b"/>
              <a:pathLst>
                <a:path w="1038225" h="1038225">
                  <a:moveTo>
                    <a:pt x="1038225" y="1038225"/>
                  </a:moveTo>
                  <a:lnTo>
                    <a:pt x="0" y="1038225"/>
                  </a:lnTo>
                  <a:lnTo>
                    <a:pt x="0" y="0"/>
                  </a:lnTo>
                  <a:lnTo>
                    <a:pt x="1038225" y="0"/>
                  </a:lnTo>
                  <a:lnTo>
                    <a:pt x="1038225" y="1038225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3251917" y="6246253"/>
              <a:ext cx="809625" cy="742950"/>
            </a:xfrm>
            <a:custGeom>
              <a:avLst/>
              <a:gdLst/>
              <a:ahLst/>
              <a:cxnLst/>
              <a:rect l="l" t="t" r="r" b="b"/>
              <a:pathLst>
                <a:path w="809625" h="742950">
                  <a:moveTo>
                    <a:pt x="73609" y="334302"/>
                  </a:moveTo>
                  <a:lnTo>
                    <a:pt x="0" y="334302"/>
                  </a:lnTo>
                  <a:lnTo>
                    <a:pt x="0" y="557174"/>
                  </a:lnTo>
                  <a:lnTo>
                    <a:pt x="73609" y="557174"/>
                  </a:lnTo>
                  <a:lnTo>
                    <a:pt x="73609" y="334302"/>
                  </a:lnTo>
                  <a:close/>
                </a:path>
                <a:path w="809625" h="742950">
                  <a:moveTo>
                    <a:pt x="699223" y="185724"/>
                  </a:moveTo>
                  <a:lnTo>
                    <a:pt x="696328" y="171272"/>
                  </a:lnTo>
                  <a:lnTo>
                    <a:pt x="688441" y="159461"/>
                  </a:lnTo>
                  <a:lnTo>
                    <a:pt x="676744" y="151498"/>
                  </a:lnTo>
                  <a:lnTo>
                    <a:pt x="662419" y="148577"/>
                  </a:lnTo>
                  <a:lnTo>
                    <a:pt x="625627" y="148577"/>
                  </a:lnTo>
                  <a:lnTo>
                    <a:pt x="625627" y="222872"/>
                  </a:lnTo>
                  <a:lnTo>
                    <a:pt x="625627" y="668616"/>
                  </a:lnTo>
                  <a:lnTo>
                    <a:pt x="541743" y="668616"/>
                  </a:lnTo>
                  <a:lnTo>
                    <a:pt x="529475" y="631469"/>
                  </a:lnTo>
                  <a:lnTo>
                    <a:pt x="513334" y="582574"/>
                  </a:lnTo>
                  <a:lnTo>
                    <a:pt x="507987" y="572211"/>
                  </a:lnTo>
                  <a:lnTo>
                    <a:pt x="499935" y="564197"/>
                  </a:lnTo>
                  <a:lnTo>
                    <a:pt x="489851" y="559015"/>
                  </a:lnTo>
                  <a:lnTo>
                    <a:pt x="478421" y="557174"/>
                  </a:lnTo>
                  <a:lnTo>
                    <a:pt x="464159" y="557174"/>
                  </a:lnTo>
                  <a:lnTo>
                    <a:pt x="464159" y="668616"/>
                  </a:lnTo>
                  <a:lnTo>
                    <a:pt x="345465" y="668616"/>
                  </a:lnTo>
                  <a:lnTo>
                    <a:pt x="357733" y="631469"/>
                  </a:lnTo>
                  <a:lnTo>
                    <a:pt x="451891" y="631469"/>
                  </a:lnTo>
                  <a:lnTo>
                    <a:pt x="464159" y="668616"/>
                  </a:lnTo>
                  <a:lnTo>
                    <a:pt x="464159" y="557174"/>
                  </a:lnTo>
                  <a:lnTo>
                    <a:pt x="331216" y="557174"/>
                  </a:lnTo>
                  <a:lnTo>
                    <a:pt x="319773" y="559015"/>
                  </a:lnTo>
                  <a:lnTo>
                    <a:pt x="309689" y="564197"/>
                  </a:lnTo>
                  <a:lnTo>
                    <a:pt x="301637" y="572211"/>
                  </a:lnTo>
                  <a:lnTo>
                    <a:pt x="296303" y="582574"/>
                  </a:lnTo>
                  <a:lnTo>
                    <a:pt x="267881" y="668616"/>
                  </a:lnTo>
                  <a:lnTo>
                    <a:pt x="184010" y="668616"/>
                  </a:lnTo>
                  <a:lnTo>
                    <a:pt x="184010" y="222872"/>
                  </a:lnTo>
                  <a:lnTo>
                    <a:pt x="625627" y="222872"/>
                  </a:lnTo>
                  <a:lnTo>
                    <a:pt x="625627" y="148577"/>
                  </a:lnTo>
                  <a:lnTo>
                    <a:pt x="441617" y="148577"/>
                  </a:lnTo>
                  <a:lnTo>
                    <a:pt x="441617" y="0"/>
                  </a:lnTo>
                  <a:lnTo>
                    <a:pt x="368007" y="0"/>
                  </a:lnTo>
                  <a:lnTo>
                    <a:pt x="368007" y="148577"/>
                  </a:lnTo>
                  <a:lnTo>
                    <a:pt x="147205" y="148577"/>
                  </a:lnTo>
                  <a:lnTo>
                    <a:pt x="132880" y="151498"/>
                  </a:lnTo>
                  <a:lnTo>
                    <a:pt x="121183" y="159461"/>
                  </a:lnTo>
                  <a:lnTo>
                    <a:pt x="113296" y="171272"/>
                  </a:lnTo>
                  <a:lnTo>
                    <a:pt x="110401" y="185724"/>
                  </a:lnTo>
                  <a:lnTo>
                    <a:pt x="110401" y="705764"/>
                  </a:lnTo>
                  <a:lnTo>
                    <a:pt x="113296" y="720217"/>
                  </a:lnTo>
                  <a:lnTo>
                    <a:pt x="121183" y="732028"/>
                  </a:lnTo>
                  <a:lnTo>
                    <a:pt x="132880" y="739990"/>
                  </a:lnTo>
                  <a:lnTo>
                    <a:pt x="147205" y="742911"/>
                  </a:lnTo>
                  <a:lnTo>
                    <a:pt x="294411" y="742911"/>
                  </a:lnTo>
                  <a:lnTo>
                    <a:pt x="515213" y="742911"/>
                  </a:lnTo>
                  <a:lnTo>
                    <a:pt x="662419" y="742911"/>
                  </a:lnTo>
                  <a:lnTo>
                    <a:pt x="676744" y="739990"/>
                  </a:lnTo>
                  <a:lnTo>
                    <a:pt x="688441" y="732028"/>
                  </a:lnTo>
                  <a:lnTo>
                    <a:pt x="696328" y="720217"/>
                  </a:lnTo>
                  <a:lnTo>
                    <a:pt x="699223" y="705764"/>
                  </a:lnTo>
                  <a:lnTo>
                    <a:pt x="699223" y="668616"/>
                  </a:lnTo>
                  <a:lnTo>
                    <a:pt x="699223" y="222872"/>
                  </a:lnTo>
                  <a:lnTo>
                    <a:pt x="699223" y="185724"/>
                  </a:lnTo>
                  <a:close/>
                </a:path>
                <a:path w="809625" h="742950">
                  <a:moveTo>
                    <a:pt x="809625" y="334302"/>
                  </a:moveTo>
                  <a:lnTo>
                    <a:pt x="736028" y="334302"/>
                  </a:lnTo>
                  <a:lnTo>
                    <a:pt x="736028" y="557174"/>
                  </a:lnTo>
                  <a:lnTo>
                    <a:pt x="809625" y="557174"/>
                  </a:lnTo>
                  <a:lnTo>
                    <a:pt x="809625" y="334302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675138" y="6524836"/>
              <a:ext cx="184006" cy="18572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454330" y="6524836"/>
              <a:ext cx="184006" cy="18572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618499" y="7615220"/>
            <a:ext cx="3549015" cy="146240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algn="ctr" marL="12700" marR="5080">
              <a:lnSpc>
                <a:spcPts val="3750"/>
              </a:lnSpc>
              <a:spcBef>
                <a:spcPts val="275"/>
              </a:spcBef>
            </a:pPr>
            <a:r>
              <a:rPr dirty="0" sz="3150" spc="-135" b="1">
                <a:solidFill>
                  <a:srgbClr val="04092F"/>
                </a:solidFill>
                <a:latin typeface="Arial"/>
                <a:cs typeface="Arial"/>
              </a:rPr>
              <a:t>Anyone </a:t>
            </a:r>
            <a:r>
              <a:rPr dirty="0" sz="3150" spc="-10" b="1">
                <a:solidFill>
                  <a:srgbClr val="04092F"/>
                </a:solidFill>
                <a:latin typeface="Arial"/>
                <a:cs typeface="Arial"/>
              </a:rPr>
              <a:t>drive  </a:t>
            </a:r>
            <a:r>
              <a:rPr dirty="0" sz="3150" spc="-5" b="1">
                <a:solidFill>
                  <a:srgbClr val="04092F"/>
                </a:solidFill>
                <a:latin typeface="Arial"/>
                <a:cs typeface="Arial"/>
              </a:rPr>
              <a:t>information </a:t>
            </a:r>
            <a:r>
              <a:rPr dirty="0" sz="3150" spc="80" b="1">
                <a:solidFill>
                  <a:srgbClr val="04092F"/>
                </a:solidFill>
                <a:latin typeface="Arial"/>
                <a:cs typeface="Arial"/>
              </a:rPr>
              <a:t>from</a:t>
            </a:r>
            <a:r>
              <a:rPr dirty="0" sz="3150" spc="-615" b="1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3150" spc="110" b="1">
                <a:solidFill>
                  <a:srgbClr val="04092F"/>
                </a:solidFill>
                <a:latin typeface="Arial"/>
                <a:cs typeface="Arial"/>
              </a:rPr>
              <a:t>a  </a:t>
            </a:r>
            <a:r>
              <a:rPr dirty="0" sz="3150" spc="45" b="1">
                <a:solidFill>
                  <a:srgbClr val="04092F"/>
                </a:solidFill>
                <a:latin typeface="Arial"/>
                <a:cs typeface="Arial"/>
              </a:rPr>
              <a:t>Raw</a:t>
            </a:r>
            <a:r>
              <a:rPr dirty="0" sz="3150" spc="-295" b="1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3150" spc="114" b="1">
                <a:solidFill>
                  <a:srgbClr val="04092F"/>
                </a:solidFill>
                <a:latin typeface="Arial"/>
                <a:cs typeface="Arial"/>
              </a:rPr>
              <a:t>data</a:t>
            </a:r>
            <a:endParaRPr sz="31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151821" y="5349818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423862" y="847724"/>
                </a:moveTo>
                <a:lnTo>
                  <a:pt x="415626" y="782153"/>
                </a:lnTo>
                <a:lnTo>
                  <a:pt x="407026" y="724390"/>
                </a:lnTo>
                <a:lnTo>
                  <a:pt x="397490" y="673865"/>
                </a:lnTo>
                <a:lnTo>
                  <a:pt x="386449" y="630006"/>
                </a:lnTo>
                <a:lnTo>
                  <a:pt x="373329" y="592241"/>
                </a:lnTo>
                <a:lnTo>
                  <a:pt x="338572" y="532712"/>
                </a:lnTo>
                <a:lnTo>
                  <a:pt x="288648" y="490705"/>
                </a:lnTo>
                <a:lnTo>
                  <a:pt x="218987" y="461652"/>
                </a:lnTo>
                <a:lnTo>
                  <a:pt x="175328" y="450554"/>
                </a:lnTo>
                <a:lnTo>
                  <a:pt x="125020" y="440981"/>
                </a:lnTo>
                <a:lnTo>
                  <a:pt x="67494" y="432360"/>
                </a:lnTo>
                <a:lnTo>
                  <a:pt x="0" y="423862"/>
                </a:lnTo>
                <a:lnTo>
                  <a:pt x="65700" y="415608"/>
                </a:lnTo>
                <a:lnTo>
                  <a:pt x="123561" y="406988"/>
                </a:lnTo>
                <a:lnTo>
                  <a:pt x="174156" y="397427"/>
                </a:lnTo>
                <a:lnTo>
                  <a:pt x="218060" y="386349"/>
                </a:lnTo>
                <a:lnTo>
                  <a:pt x="255849" y="373181"/>
                </a:lnTo>
                <a:lnTo>
                  <a:pt x="315379" y="338270"/>
                </a:lnTo>
                <a:lnTo>
                  <a:pt x="357347" y="288096"/>
                </a:lnTo>
                <a:lnTo>
                  <a:pt x="386350" y="218060"/>
                </a:lnTo>
                <a:lnTo>
                  <a:pt x="397427" y="174155"/>
                </a:lnTo>
                <a:lnTo>
                  <a:pt x="406989" y="123561"/>
                </a:lnTo>
                <a:lnTo>
                  <a:pt x="415608" y="65700"/>
                </a:lnTo>
                <a:lnTo>
                  <a:pt x="423862" y="0"/>
                </a:lnTo>
                <a:lnTo>
                  <a:pt x="432115" y="65700"/>
                </a:lnTo>
                <a:lnTo>
                  <a:pt x="440735" y="123561"/>
                </a:lnTo>
                <a:lnTo>
                  <a:pt x="450297" y="174155"/>
                </a:lnTo>
                <a:lnTo>
                  <a:pt x="461374" y="218060"/>
                </a:lnTo>
                <a:lnTo>
                  <a:pt x="474543" y="255848"/>
                </a:lnTo>
                <a:lnTo>
                  <a:pt x="509453" y="315379"/>
                </a:lnTo>
                <a:lnTo>
                  <a:pt x="559627" y="357346"/>
                </a:lnTo>
                <a:lnTo>
                  <a:pt x="629664" y="386349"/>
                </a:lnTo>
                <a:lnTo>
                  <a:pt x="673568" y="397427"/>
                </a:lnTo>
                <a:lnTo>
                  <a:pt x="724163" y="406988"/>
                </a:lnTo>
                <a:lnTo>
                  <a:pt x="782024" y="415608"/>
                </a:lnTo>
                <a:lnTo>
                  <a:pt x="847724" y="423862"/>
                </a:lnTo>
                <a:lnTo>
                  <a:pt x="782024" y="432115"/>
                </a:lnTo>
                <a:lnTo>
                  <a:pt x="724163" y="440735"/>
                </a:lnTo>
                <a:lnTo>
                  <a:pt x="673568" y="450297"/>
                </a:lnTo>
                <a:lnTo>
                  <a:pt x="629664" y="461374"/>
                </a:lnTo>
                <a:lnTo>
                  <a:pt x="591875" y="474543"/>
                </a:lnTo>
                <a:lnTo>
                  <a:pt x="532345" y="509453"/>
                </a:lnTo>
                <a:lnTo>
                  <a:pt x="490377" y="559627"/>
                </a:lnTo>
                <a:lnTo>
                  <a:pt x="461374" y="629664"/>
                </a:lnTo>
                <a:lnTo>
                  <a:pt x="450297" y="673568"/>
                </a:lnTo>
                <a:lnTo>
                  <a:pt x="440735" y="724163"/>
                </a:lnTo>
                <a:lnTo>
                  <a:pt x="432115" y="782024"/>
                </a:lnTo>
                <a:lnTo>
                  <a:pt x="423862" y="847724"/>
                </a:lnTo>
                <a:close/>
              </a:path>
            </a:pathLst>
          </a:custGeom>
          <a:solidFill>
            <a:srgbClr val="040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135599" y="7638402"/>
            <a:ext cx="5156200" cy="14744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100499"/>
              </a:lnSpc>
              <a:spcBef>
                <a:spcPts val="110"/>
              </a:spcBef>
            </a:pPr>
            <a:r>
              <a:rPr dirty="0" sz="3150" spc="-90" b="1">
                <a:solidFill>
                  <a:srgbClr val="04092F"/>
                </a:solidFill>
                <a:latin typeface="Arial"/>
                <a:cs typeface="Arial"/>
              </a:rPr>
              <a:t>providing </a:t>
            </a:r>
            <a:r>
              <a:rPr dirty="0" sz="3150" spc="-15" b="1">
                <a:solidFill>
                  <a:srgbClr val="04092F"/>
                </a:solidFill>
                <a:latin typeface="Arial"/>
                <a:cs typeface="Arial"/>
              </a:rPr>
              <a:t>customer</a:t>
            </a:r>
            <a:r>
              <a:rPr dirty="0" sz="3150" spc="-515" b="1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3150" spc="-35" b="1">
                <a:solidFill>
                  <a:srgbClr val="04092F"/>
                </a:solidFill>
                <a:latin typeface="Arial"/>
                <a:cs typeface="Arial"/>
              </a:rPr>
              <a:t>service,  </a:t>
            </a:r>
            <a:r>
              <a:rPr dirty="0" sz="3150" spc="-45" b="1">
                <a:solidFill>
                  <a:srgbClr val="04092F"/>
                </a:solidFill>
                <a:latin typeface="Arial"/>
                <a:cs typeface="Arial"/>
              </a:rPr>
              <a:t>presenting </a:t>
            </a:r>
            <a:r>
              <a:rPr dirty="0" sz="3150" spc="-5" b="1">
                <a:solidFill>
                  <a:srgbClr val="04092F"/>
                </a:solidFill>
                <a:latin typeface="Arial"/>
                <a:cs typeface="Arial"/>
              </a:rPr>
              <a:t>product  </a:t>
            </a:r>
            <a:r>
              <a:rPr dirty="0" sz="3150" spc="-55" b="1">
                <a:solidFill>
                  <a:srgbClr val="04092F"/>
                </a:solidFill>
                <a:latin typeface="Arial"/>
                <a:cs typeface="Arial"/>
              </a:rPr>
              <a:t>recommendations</a:t>
            </a:r>
            <a:endParaRPr sz="31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71651" y="7615220"/>
            <a:ext cx="3133090" cy="98615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956944" marR="5080" indent="-944880">
              <a:lnSpc>
                <a:spcPts val="3750"/>
              </a:lnSpc>
              <a:spcBef>
                <a:spcPts val="275"/>
              </a:spcBef>
            </a:pPr>
            <a:r>
              <a:rPr dirty="0" sz="3150" spc="180" b="1">
                <a:solidFill>
                  <a:srgbClr val="04092F"/>
                </a:solidFill>
                <a:latin typeface="Arial"/>
                <a:cs typeface="Arial"/>
              </a:rPr>
              <a:t>It</a:t>
            </a:r>
            <a:r>
              <a:rPr dirty="0" sz="3150" spc="-305" b="1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3150" spc="-70" b="1">
                <a:solidFill>
                  <a:srgbClr val="04092F"/>
                </a:solidFill>
                <a:latin typeface="Arial"/>
                <a:cs typeface="Arial"/>
              </a:rPr>
              <a:t>saves</a:t>
            </a:r>
            <a:r>
              <a:rPr dirty="0" sz="3150" spc="-305" b="1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3150" spc="20" b="1">
                <a:solidFill>
                  <a:srgbClr val="04092F"/>
                </a:solidFill>
                <a:latin typeface="Arial"/>
                <a:cs typeface="Arial"/>
              </a:rPr>
              <a:t>time</a:t>
            </a:r>
            <a:r>
              <a:rPr dirty="0" sz="3150" spc="-305" b="1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3150" spc="-80" b="1">
                <a:solidFill>
                  <a:srgbClr val="04092F"/>
                </a:solidFill>
                <a:latin typeface="Arial"/>
                <a:cs typeface="Arial"/>
              </a:rPr>
              <a:t>and  </a:t>
            </a:r>
            <a:r>
              <a:rPr dirty="0" sz="3150" spc="-114" b="1">
                <a:solidFill>
                  <a:srgbClr val="04092F"/>
                </a:solidFill>
                <a:latin typeface="Arial"/>
                <a:cs typeface="Arial"/>
              </a:rPr>
              <a:t>money</a:t>
            </a:r>
            <a:endParaRPr sz="315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618262" y="2215753"/>
            <a:ext cx="530796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405" b="1" i="0">
                <a:solidFill>
                  <a:srgbClr val="04092F"/>
                </a:solidFill>
                <a:latin typeface="Verdana"/>
                <a:cs typeface="Verdana"/>
              </a:rPr>
              <a:t>What </a:t>
            </a:r>
            <a:r>
              <a:rPr dirty="0" sz="5200" spc="-310" b="1" i="0">
                <a:solidFill>
                  <a:srgbClr val="04092F"/>
                </a:solidFill>
                <a:latin typeface="Verdana"/>
                <a:cs typeface="Verdana"/>
              </a:rPr>
              <a:t>is</a:t>
            </a:r>
            <a:r>
              <a:rPr dirty="0" sz="5200" spc="-385" b="1" i="0">
                <a:solidFill>
                  <a:srgbClr val="04092F"/>
                </a:solidFill>
                <a:latin typeface="Verdana"/>
                <a:cs typeface="Verdana"/>
              </a:rPr>
              <a:t> </a:t>
            </a:r>
            <a:r>
              <a:rPr dirty="0" sz="5200" spc="-320" b="1" i="0">
                <a:solidFill>
                  <a:srgbClr val="04092F"/>
                </a:solidFill>
                <a:latin typeface="Verdana"/>
                <a:cs typeface="Verdana"/>
              </a:rPr>
              <a:t>Chatbot</a:t>
            </a:r>
            <a:endParaRPr sz="5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94427" y="8113450"/>
            <a:ext cx="10240645" cy="15132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10"/>
              </a:spcBef>
            </a:pPr>
            <a:r>
              <a:rPr dirty="0" sz="3250" spc="155" b="1">
                <a:solidFill>
                  <a:srgbClr val="12219D"/>
                </a:solidFill>
                <a:latin typeface="Arial"/>
                <a:cs typeface="Arial"/>
              </a:rPr>
              <a:t>We </a:t>
            </a:r>
            <a:r>
              <a:rPr dirty="0" sz="3250" spc="-70" b="1">
                <a:solidFill>
                  <a:srgbClr val="12219D"/>
                </a:solidFill>
                <a:latin typeface="Arial"/>
                <a:cs typeface="Arial"/>
              </a:rPr>
              <a:t>can </a:t>
            </a:r>
            <a:r>
              <a:rPr dirty="0" sz="3250" spc="-55" b="1">
                <a:solidFill>
                  <a:srgbClr val="12219D"/>
                </a:solidFill>
                <a:latin typeface="Arial"/>
                <a:cs typeface="Arial"/>
              </a:rPr>
              <a:t>say </a:t>
            </a:r>
            <a:r>
              <a:rPr dirty="0" sz="3250" spc="155" b="1">
                <a:solidFill>
                  <a:srgbClr val="12219D"/>
                </a:solidFill>
                <a:latin typeface="Arial"/>
                <a:cs typeface="Arial"/>
              </a:rPr>
              <a:t>that </a:t>
            </a:r>
            <a:r>
              <a:rPr dirty="0" sz="3250" spc="10" b="1">
                <a:solidFill>
                  <a:srgbClr val="12219D"/>
                </a:solidFill>
                <a:latin typeface="Arial"/>
                <a:cs typeface="Arial"/>
              </a:rPr>
              <a:t>ChatBots </a:t>
            </a:r>
            <a:r>
              <a:rPr dirty="0" sz="3250" spc="50" b="1">
                <a:solidFill>
                  <a:srgbClr val="12219D"/>
                </a:solidFill>
                <a:latin typeface="Arial"/>
                <a:cs typeface="Arial"/>
              </a:rPr>
              <a:t>attained </a:t>
            </a:r>
            <a:r>
              <a:rPr dirty="0" sz="3250" spc="35" b="1">
                <a:solidFill>
                  <a:srgbClr val="12219D"/>
                </a:solidFill>
                <a:latin typeface="Arial"/>
                <a:cs typeface="Arial"/>
              </a:rPr>
              <a:t>the </a:t>
            </a:r>
            <a:r>
              <a:rPr dirty="0" sz="3250" spc="55" b="1">
                <a:solidFill>
                  <a:srgbClr val="12219D"/>
                </a:solidFill>
                <a:latin typeface="Arial"/>
                <a:cs typeface="Arial"/>
              </a:rPr>
              <a:t>vast  </a:t>
            </a:r>
            <a:r>
              <a:rPr dirty="0" sz="3250" spc="20" b="1">
                <a:solidFill>
                  <a:srgbClr val="12219D"/>
                </a:solidFill>
                <a:latin typeface="Arial"/>
                <a:cs typeface="Arial"/>
              </a:rPr>
              <a:t>characteristics</a:t>
            </a:r>
            <a:r>
              <a:rPr dirty="0" sz="3250" spc="-295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3250" spc="95" b="1">
                <a:solidFill>
                  <a:srgbClr val="12219D"/>
                </a:solidFill>
                <a:latin typeface="Arial"/>
                <a:cs typeface="Arial"/>
              </a:rPr>
              <a:t>of</a:t>
            </a:r>
            <a:r>
              <a:rPr dirty="0" sz="3250" spc="-295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3250" spc="-155" b="1">
                <a:solidFill>
                  <a:srgbClr val="12219D"/>
                </a:solidFill>
                <a:latin typeface="Arial"/>
                <a:cs typeface="Arial"/>
              </a:rPr>
              <a:t>human</a:t>
            </a:r>
            <a:r>
              <a:rPr dirty="0" sz="3250" spc="-295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3250" spc="25" b="1">
                <a:solidFill>
                  <a:srgbClr val="12219D"/>
                </a:solidFill>
                <a:latin typeface="Arial"/>
                <a:cs typeface="Arial"/>
              </a:rPr>
              <a:t>experts</a:t>
            </a:r>
            <a:r>
              <a:rPr dirty="0" sz="3250" spc="-295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3250" spc="110" b="1">
                <a:solidFill>
                  <a:srgbClr val="12219D"/>
                </a:solidFill>
                <a:latin typeface="Arial"/>
                <a:cs typeface="Arial"/>
              </a:rPr>
              <a:t>to</a:t>
            </a:r>
            <a:r>
              <a:rPr dirty="0" sz="3250" spc="-290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3250" spc="55" b="1">
                <a:solidFill>
                  <a:srgbClr val="12219D"/>
                </a:solidFill>
                <a:latin typeface="Arial"/>
                <a:cs typeface="Arial"/>
              </a:rPr>
              <a:t>perform</a:t>
            </a:r>
            <a:r>
              <a:rPr dirty="0" sz="3250" spc="-295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3250" spc="-110" b="1">
                <a:solidFill>
                  <a:srgbClr val="12219D"/>
                </a:solidFill>
                <a:latin typeface="Arial"/>
                <a:cs typeface="Arial"/>
              </a:rPr>
              <a:t>complex  </a:t>
            </a:r>
            <a:r>
              <a:rPr dirty="0" sz="3250" spc="-10" b="1">
                <a:solidFill>
                  <a:srgbClr val="12219D"/>
                </a:solidFill>
                <a:latin typeface="Arial"/>
                <a:cs typeface="Arial"/>
              </a:rPr>
              <a:t>tasks </a:t>
            </a:r>
            <a:r>
              <a:rPr dirty="0" sz="3250" spc="-190" b="1">
                <a:solidFill>
                  <a:srgbClr val="12219D"/>
                </a:solidFill>
                <a:latin typeface="Arial"/>
                <a:cs typeface="Arial"/>
              </a:rPr>
              <a:t>in</a:t>
            </a:r>
            <a:r>
              <a:rPr dirty="0" sz="3250" spc="-595" b="1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3250" spc="-150" b="1">
                <a:solidFill>
                  <a:srgbClr val="12219D"/>
                </a:solidFill>
                <a:latin typeface="Arial"/>
                <a:cs typeface="Arial"/>
              </a:rPr>
              <a:t>seconds</a:t>
            </a:r>
            <a:endParaRPr sz="32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52952" y="1613376"/>
            <a:ext cx="8225155" cy="1103630"/>
          </a:xfrm>
          <a:custGeom>
            <a:avLst/>
            <a:gdLst/>
            <a:ahLst/>
            <a:cxnLst/>
            <a:rect l="l" t="t" r="r" b="b"/>
            <a:pathLst>
              <a:path w="8225155" h="1103630">
                <a:moveTo>
                  <a:pt x="7948877" y="1103091"/>
                </a:moveTo>
                <a:lnTo>
                  <a:pt x="275773" y="1103091"/>
                </a:lnTo>
                <a:lnTo>
                  <a:pt x="226202" y="1098648"/>
                </a:lnTo>
                <a:lnTo>
                  <a:pt x="179547" y="1085838"/>
                </a:lnTo>
                <a:lnTo>
                  <a:pt x="136585" y="1065440"/>
                </a:lnTo>
                <a:lnTo>
                  <a:pt x="98096" y="1038233"/>
                </a:lnTo>
                <a:lnTo>
                  <a:pt x="64858" y="1004996"/>
                </a:lnTo>
                <a:lnTo>
                  <a:pt x="37651" y="966507"/>
                </a:lnTo>
                <a:lnTo>
                  <a:pt x="17253" y="923545"/>
                </a:lnTo>
                <a:lnTo>
                  <a:pt x="4443" y="876890"/>
                </a:lnTo>
                <a:lnTo>
                  <a:pt x="0" y="827319"/>
                </a:lnTo>
                <a:lnTo>
                  <a:pt x="0" y="275772"/>
                </a:lnTo>
                <a:lnTo>
                  <a:pt x="4443" y="226202"/>
                </a:lnTo>
                <a:lnTo>
                  <a:pt x="17253" y="179546"/>
                </a:lnTo>
                <a:lnTo>
                  <a:pt x="37651" y="136585"/>
                </a:lnTo>
                <a:lnTo>
                  <a:pt x="64858" y="98096"/>
                </a:lnTo>
                <a:lnTo>
                  <a:pt x="98096" y="64858"/>
                </a:lnTo>
                <a:lnTo>
                  <a:pt x="136585" y="37651"/>
                </a:lnTo>
                <a:lnTo>
                  <a:pt x="179547" y="17253"/>
                </a:lnTo>
                <a:lnTo>
                  <a:pt x="226202" y="4443"/>
                </a:lnTo>
                <a:lnTo>
                  <a:pt x="275773" y="0"/>
                </a:lnTo>
                <a:lnTo>
                  <a:pt x="7948877" y="0"/>
                </a:lnTo>
                <a:lnTo>
                  <a:pt x="8002926" y="5347"/>
                </a:lnTo>
                <a:lnTo>
                  <a:pt x="8054408" y="20991"/>
                </a:lnTo>
                <a:lnTo>
                  <a:pt x="8101873" y="46333"/>
                </a:lnTo>
                <a:lnTo>
                  <a:pt x="8143873" y="80772"/>
                </a:lnTo>
                <a:lnTo>
                  <a:pt x="8178313" y="122774"/>
                </a:lnTo>
                <a:lnTo>
                  <a:pt x="8203654" y="170239"/>
                </a:lnTo>
                <a:lnTo>
                  <a:pt x="8219297" y="221721"/>
                </a:lnTo>
                <a:lnTo>
                  <a:pt x="8224645" y="275772"/>
                </a:lnTo>
                <a:lnTo>
                  <a:pt x="8224645" y="827319"/>
                </a:lnTo>
                <a:lnTo>
                  <a:pt x="8219297" y="881371"/>
                </a:lnTo>
                <a:lnTo>
                  <a:pt x="8203654" y="932853"/>
                </a:lnTo>
                <a:lnTo>
                  <a:pt x="8178313" y="980318"/>
                </a:lnTo>
                <a:lnTo>
                  <a:pt x="8143873" y="1022320"/>
                </a:lnTo>
                <a:lnTo>
                  <a:pt x="8101873" y="1056760"/>
                </a:lnTo>
                <a:lnTo>
                  <a:pt x="8054408" y="1082100"/>
                </a:lnTo>
                <a:lnTo>
                  <a:pt x="8002926" y="1097744"/>
                </a:lnTo>
                <a:lnTo>
                  <a:pt x="7948877" y="1103091"/>
                </a:lnTo>
                <a:close/>
              </a:path>
            </a:pathLst>
          </a:custGeom>
          <a:solidFill>
            <a:srgbClr val="5CB5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52919" y="1566244"/>
            <a:ext cx="7625080" cy="9632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150" spc="-155" b="1" i="0">
                <a:solidFill>
                  <a:srgbClr val="04092F"/>
                </a:solidFill>
                <a:latin typeface="Arial"/>
                <a:cs typeface="Arial"/>
              </a:rPr>
              <a:t>Abilities </a:t>
            </a:r>
            <a:r>
              <a:rPr dirty="0" sz="6150" spc="180" b="1" i="0">
                <a:solidFill>
                  <a:srgbClr val="04092F"/>
                </a:solidFill>
                <a:latin typeface="Arial"/>
                <a:cs typeface="Arial"/>
              </a:rPr>
              <a:t>of</a:t>
            </a:r>
            <a:r>
              <a:rPr dirty="0" sz="6150" spc="-1050" b="1" i="0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6150" spc="-185" b="1" i="0">
                <a:solidFill>
                  <a:srgbClr val="04092F"/>
                </a:solidFill>
                <a:latin typeface="Arial"/>
                <a:cs typeface="Arial"/>
              </a:rPr>
              <a:t>CHATBOT</a:t>
            </a:r>
            <a:endParaRPr sz="61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16731" y="3186927"/>
            <a:ext cx="1012825" cy="996950"/>
            <a:chOff x="1916731" y="3186927"/>
            <a:chExt cx="1012825" cy="996950"/>
          </a:xfrm>
        </p:grpSpPr>
        <p:sp>
          <p:nvSpPr>
            <p:cNvPr id="6" name="object 6"/>
            <p:cNvSpPr/>
            <p:nvPr/>
          </p:nvSpPr>
          <p:spPr>
            <a:xfrm>
              <a:off x="2015058" y="326916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832167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832167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16731" y="318692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914400"/>
                  </a:moveTo>
                  <a:lnTo>
                    <a:pt x="0" y="914400"/>
                  </a:lnTo>
                  <a:lnTo>
                    <a:pt x="0" y="0"/>
                  </a:lnTo>
                  <a:lnTo>
                    <a:pt x="914400" y="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841595" y="5241340"/>
            <a:ext cx="1012825" cy="996950"/>
            <a:chOff x="1841595" y="5241340"/>
            <a:chExt cx="1012825" cy="996950"/>
          </a:xfrm>
        </p:grpSpPr>
        <p:sp>
          <p:nvSpPr>
            <p:cNvPr id="9" name="object 9"/>
            <p:cNvSpPr/>
            <p:nvPr/>
          </p:nvSpPr>
          <p:spPr>
            <a:xfrm>
              <a:off x="1939925" y="5323585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832154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832154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41595" y="524134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914400"/>
                  </a:moveTo>
                  <a:lnTo>
                    <a:pt x="0" y="914400"/>
                  </a:lnTo>
                  <a:lnTo>
                    <a:pt x="0" y="0"/>
                  </a:lnTo>
                  <a:lnTo>
                    <a:pt x="914400" y="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149295" y="3250686"/>
            <a:ext cx="4375150" cy="130365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275"/>
              </a:spcBef>
            </a:pPr>
            <a:r>
              <a:rPr dirty="0" sz="4200" spc="85">
                <a:solidFill>
                  <a:srgbClr val="12219D"/>
                </a:solidFill>
                <a:latin typeface="Arial"/>
                <a:cs typeface="Arial"/>
              </a:rPr>
              <a:t>It </a:t>
            </a:r>
            <a:r>
              <a:rPr dirty="0" sz="4200" spc="-95">
                <a:solidFill>
                  <a:srgbClr val="12219D"/>
                </a:solidFill>
                <a:latin typeface="Arial"/>
                <a:cs typeface="Arial"/>
              </a:rPr>
              <a:t>can </a:t>
            </a:r>
            <a:r>
              <a:rPr dirty="0" sz="4200" spc="-125">
                <a:solidFill>
                  <a:srgbClr val="12219D"/>
                </a:solidFill>
                <a:latin typeface="Arial"/>
                <a:cs typeface="Arial"/>
              </a:rPr>
              <a:t>give</a:t>
            </a:r>
            <a:r>
              <a:rPr dirty="0" sz="4200" spc="-750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200" spc="-25">
                <a:solidFill>
                  <a:srgbClr val="12219D"/>
                </a:solidFill>
                <a:latin typeface="Arial"/>
                <a:cs typeface="Arial"/>
              </a:rPr>
              <a:t>required  </a:t>
            </a:r>
            <a:r>
              <a:rPr dirty="0" sz="4200" spc="15">
                <a:solidFill>
                  <a:srgbClr val="12219D"/>
                </a:solidFill>
                <a:latin typeface="Arial"/>
                <a:cs typeface="Arial"/>
              </a:rPr>
              <a:t>information</a:t>
            </a:r>
            <a:endParaRPr sz="4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49295" y="5365297"/>
            <a:ext cx="5044440" cy="194183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275"/>
              </a:spcBef>
            </a:pPr>
            <a:r>
              <a:rPr dirty="0" sz="4200" spc="-235">
                <a:solidFill>
                  <a:srgbClr val="12219D"/>
                </a:solidFill>
                <a:latin typeface="Arial"/>
                <a:cs typeface="Arial"/>
              </a:rPr>
              <a:t>Tells </a:t>
            </a:r>
            <a:r>
              <a:rPr dirty="0" sz="4200" spc="10">
                <a:solidFill>
                  <a:srgbClr val="12219D"/>
                </a:solidFill>
                <a:latin typeface="Arial"/>
                <a:cs typeface="Arial"/>
              </a:rPr>
              <a:t>about </a:t>
            </a:r>
            <a:r>
              <a:rPr dirty="0" sz="4200" spc="20">
                <a:solidFill>
                  <a:srgbClr val="12219D"/>
                </a:solidFill>
                <a:latin typeface="Arial"/>
                <a:cs typeface="Arial"/>
              </a:rPr>
              <a:t>the</a:t>
            </a:r>
            <a:r>
              <a:rPr dirty="0" sz="4200" spc="-520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200" spc="-114">
                <a:solidFill>
                  <a:srgbClr val="12219D"/>
                </a:solidFill>
                <a:latin typeface="Arial"/>
                <a:cs typeface="Arial"/>
              </a:rPr>
              <a:t>college  </a:t>
            </a:r>
            <a:r>
              <a:rPr dirty="0" sz="4200" spc="-200">
                <a:solidFill>
                  <a:srgbClr val="12219D"/>
                </a:solidFill>
                <a:latin typeface="Arial"/>
                <a:cs typeface="Arial"/>
              </a:rPr>
              <a:t>like </a:t>
            </a:r>
            <a:r>
              <a:rPr dirty="0" sz="4200" spc="-85">
                <a:solidFill>
                  <a:srgbClr val="12219D"/>
                </a:solidFill>
                <a:latin typeface="Arial"/>
                <a:cs typeface="Arial"/>
              </a:rPr>
              <a:t>placements,  </a:t>
            </a:r>
            <a:r>
              <a:rPr dirty="0" sz="4200" spc="70">
                <a:solidFill>
                  <a:srgbClr val="12219D"/>
                </a:solidFill>
                <a:latin typeface="Arial"/>
                <a:cs typeface="Arial"/>
              </a:rPr>
              <a:t>faculty</a:t>
            </a:r>
            <a:r>
              <a:rPr dirty="0" sz="4200" spc="-240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200" spc="5">
                <a:solidFill>
                  <a:srgbClr val="12219D"/>
                </a:solidFill>
                <a:latin typeface="Arial"/>
                <a:cs typeface="Arial"/>
              </a:rPr>
              <a:t>etc.</a:t>
            </a:r>
            <a:endParaRPr sz="4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15069" y="3269162"/>
            <a:ext cx="816610" cy="832485"/>
          </a:xfrm>
          <a:prstGeom prst="rect">
            <a:avLst/>
          </a:prstGeom>
          <a:solidFill>
            <a:srgbClr val="5CB5F9"/>
          </a:solidFill>
        </p:spPr>
        <p:txBody>
          <a:bodyPr wrap="square" lIns="0" tIns="56515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445"/>
              </a:spcBef>
            </a:pPr>
            <a:r>
              <a:rPr dirty="0" sz="4400" spc="-75" b="1">
                <a:solidFill>
                  <a:srgbClr val="F4F5FB"/>
                </a:solidFill>
                <a:latin typeface="Trebuchet MS"/>
                <a:cs typeface="Trebuchet MS"/>
              </a:rPr>
              <a:t>01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39933" y="5323575"/>
            <a:ext cx="816610" cy="832485"/>
          </a:xfrm>
          <a:prstGeom prst="rect">
            <a:avLst/>
          </a:prstGeom>
          <a:solidFill>
            <a:srgbClr val="5CB5F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240"/>
              </a:lnSpc>
            </a:pPr>
            <a:r>
              <a:rPr dirty="0" sz="4400" spc="-75" b="1">
                <a:solidFill>
                  <a:srgbClr val="F4F5FB"/>
                </a:solidFill>
                <a:latin typeface="Trebuchet MS"/>
                <a:cs typeface="Trebuchet MS"/>
              </a:rPr>
              <a:t>02</a:t>
            </a:r>
            <a:endParaRPr sz="4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52523" y="3224936"/>
            <a:ext cx="1012825" cy="996950"/>
            <a:chOff x="9552523" y="3224936"/>
            <a:chExt cx="1012825" cy="996950"/>
          </a:xfrm>
        </p:grpSpPr>
        <p:sp>
          <p:nvSpPr>
            <p:cNvPr id="16" name="object 16"/>
            <p:cNvSpPr/>
            <p:nvPr/>
          </p:nvSpPr>
          <p:spPr>
            <a:xfrm>
              <a:off x="9650844" y="330718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832167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832167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552523" y="322493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914400"/>
                  </a:moveTo>
                  <a:lnTo>
                    <a:pt x="0" y="914400"/>
                  </a:lnTo>
                  <a:lnTo>
                    <a:pt x="0" y="0"/>
                  </a:lnTo>
                  <a:lnTo>
                    <a:pt x="914400" y="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9477390" y="5279349"/>
            <a:ext cx="1012825" cy="996950"/>
            <a:chOff x="9477390" y="5279349"/>
            <a:chExt cx="1012825" cy="996950"/>
          </a:xfrm>
        </p:grpSpPr>
        <p:sp>
          <p:nvSpPr>
            <p:cNvPr id="19" name="object 19"/>
            <p:cNvSpPr/>
            <p:nvPr/>
          </p:nvSpPr>
          <p:spPr>
            <a:xfrm>
              <a:off x="9575711" y="5361583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832167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832167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477390" y="527934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914400"/>
                  </a:moveTo>
                  <a:lnTo>
                    <a:pt x="0" y="914400"/>
                  </a:lnTo>
                  <a:lnTo>
                    <a:pt x="0" y="0"/>
                  </a:lnTo>
                  <a:lnTo>
                    <a:pt x="914400" y="0"/>
                  </a:lnTo>
                  <a:lnTo>
                    <a:pt x="914400" y="91440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9650852" y="3307171"/>
            <a:ext cx="816610" cy="832485"/>
          </a:xfrm>
          <a:prstGeom prst="rect">
            <a:avLst/>
          </a:prstGeom>
          <a:solidFill>
            <a:srgbClr val="5CB5F9"/>
          </a:solidFill>
        </p:spPr>
        <p:txBody>
          <a:bodyPr wrap="square" lIns="0" tIns="56515" rIns="0" bIns="0" rtlCol="0" vert="horz">
            <a:spAutoFit/>
          </a:bodyPr>
          <a:lstStyle/>
          <a:p>
            <a:pPr marL="24130">
              <a:lnSpc>
                <a:spcPct val="100000"/>
              </a:lnSpc>
              <a:spcBef>
                <a:spcPts val="445"/>
              </a:spcBef>
            </a:pPr>
            <a:r>
              <a:rPr dirty="0" sz="4400" spc="-75" b="1">
                <a:solidFill>
                  <a:srgbClr val="F4F5FB"/>
                </a:solidFill>
                <a:latin typeface="Trebuchet MS"/>
                <a:cs typeface="Trebuchet MS"/>
              </a:rPr>
              <a:t>03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75718" y="5361584"/>
            <a:ext cx="816610" cy="832485"/>
          </a:xfrm>
          <a:prstGeom prst="rect">
            <a:avLst/>
          </a:prstGeom>
          <a:solidFill>
            <a:srgbClr val="5CB5F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240"/>
              </a:lnSpc>
            </a:pPr>
            <a:r>
              <a:rPr dirty="0" sz="4400" spc="-75" b="1">
                <a:solidFill>
                  <a:srgbClr val="F4F5FB"/>
                </a:solidFill>
                <a:latin typeface="Trebuchet MS"/>
                <a:cs typeface="Trebuchet MS"/>
              </a:rPr>
              <a:t>04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956533" y="3249589"/>
            <a:ext cx="5503545" cy="130365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275"/>
              </a:spcBef>
            </a:pPr>
            <a:r>
              <a:rPr dirty="0" sz="4200" spc="-170">
                <a:solidFill>
                  <a:srgbClr val="12219D"/>
                </a:solidFill>
                <a:latin typeface="Arial"/>
                <a:cs typeface="Arial"/>
              </a:rPr>
              <a:t>Gives </a:t>
            </a:r>
            <a:r>
              <a:rPr dirty="0" sz="4200" spc="-114">
                <a:solidFill>
                  <a:srgbClr val="12219D"/>
                </a:solidFill>
                <a:latin typeface="Arial"/>
                <a:cs typeface="Arial"/>
              </a:rPr>
              <a:t>guidance</a:t>
            </a:r>
            <a:r>
              <a:rPr dirty="0" sz="4200" spc="-345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200" spc="70">
                <a:solidFill>
                  <a:srgbClr val="12219D"/>
                </a:solidFill>
                <a:latin typeface="Arial"/>
                <a:cs typeface="Arial"/>
              </a:rPr>
              <a:t>towards  </a:t>
            </a:r>
            <a:r>
              <a:rPr dirty="0" sz="4200" spc="-140">
                <a:solidFill>
                  <a:srgbClr val="12219D"/>
                </a:solidFill>
                <a:latin typeface="Arial"/>
                <a:cs typeface="Arial"/>
              </a:rPr>
              <a:t>admission</a:t>
            </a:r>
            <a:r>
              <a:rPr dirty="0" sz="4200" spc="-240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200" spc="-50">
                <a:solidFill>
                  <a:srgbClr val="12219D"/>
                </a:solidFill>
                <a:latin typeface="Arial"/>
                <a:cs typeface="Arial"/>
              </a:rPr>
              <a:t>process</a:t>
            </a:r>
            <a:endParaRPr sz="4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979973" y="5304032"/>
            <a:ext cx="5201920" cy="130365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275"/>
              </a:spcBef>
            </a:pPr>
            <a:r>
              <a:rPr dirty="0" sz="4200" spc="-55">
                <a:solidFill>
                  <a:srgbClr val="12219D"/>
                </a:solidFill>
                <a:latin typeface="Arial"/>
                <a:cs typeface="Arial"/>
              </a:rPr>
              <a:t>Connect </a:t>
            </a:r>
            <a:r>
              <a:rPr dirty="0" sz="4200" spc="45">
                <a:solidFill>
                  <a:srgbClr val="12219D"/>
                </a:solidFill>
                <a:latin typeface="Arial"/>
                <a:cs typeface="Arial"/>
              </a:rPr>
              <a:t>with</a:t>
            </a:r>
            <a:r>
              <a:rPr dirty="0" sz="4200" spc="-455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200" spc="5">
                <a:solidFill>
                  <a:srgbClr val="12219D"/>
                </a:solidFill>
                <a:latin typeface="Arial"/>
                <a:cs typeface="Arial"/>
              </a:rPr>
              <a:t>potential  </a:t>
            </a:r>
            <a:r>
              <a:rPr dirty="0" sz="4200" spc="-45">
                <a:solidFill>
                  <a:srgbClr val="12219D"/>
                </a:solidFill>
                <a:latin typeface="Arial"/>
                <a:cs typeface="Arial"/>
              </a:rPr>
              <a:t>applicants</a:t>
            </a:r>
            <a:r>
              <a:rPr dirty="0" sz="4200" spc="-240">
                <a:solidFill>
                  <a:srgbClr val="12219D"/>
                </a:solidFill>
                <a:latin typeface="Arial"/>
                <a:cs typeface="Arial"/>
              </a:rPr>
              <a:t> </a:t>
            </a:r>
            <a:r>
              <a:rPr dirty="0" sz="4200" spc="-160">
                <a:solidFill>
                  <a:srgbClr val="12219D"/>
                </a:solidFill>
                <a:latin typeface="Arial"/>
                <a:cs typeface="Arial"/>
              </a:rPr>
              <a:t>24/7</a:t>
            </a:r>
            <a:endParaRPr sz="4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834384" y="3186988"/>
            <a:ext cx="0" cy="3229610"/>
          </a:xfrm>
          <a:custGeom>
            <a:avLst/>
            <a:gdLst/>
            <a:ahLst/>
            <a:cxnLst/>
            <a:rect l="l" t="t" r="r" b="b"/>
            <a:pathLst>
              <a:path w="0" h="3229610">
                <a:moveTo>
                  <a:pt x="0" y="0"/>
                </a:moveTo>
                <a:lnTo>
                  <a:pt x="0" y="3229076"/>
                </a:lnTo>
              </a:path>
            </a:pathLst>
          </a:custGeom>
          <a:ln w="38089">
            <a:solidFill>
              <a:srgbClr val="5CB5F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278707" y="8125021"/>
            <a:ext cx="49530" cy="304165"/>
          </a:xfrm>
          <a:custGeom>
            <a:avLst/>
            <a:gdLst/>
            <a:ahLst/>
            <a:cxnLst/>
            <a:rect l="l" t="t" r="r" b="b"/>
            <a:pathLst>
              <a:path w="49530" h="304165">
                <a:moveTo>
                  <a:pt x="24549" y="303676"/>
                </a:moveTo>
                <a:lnTo>
                  <a:pt x="14992" y="301743"/>
                </a:lnTo>
                <a:lnTo>
                  <a:pt x="7188" y="296472"/>
                </a:lnTo>
                <a:lnTo>
                  <a:pt x="1928" y="288655"/>
                </a:lnTo>
                <a:lnTo>
                  <a:pt x="0" y="279084"/>
                </a:lnTo>
                <a:lnTo>
                  <a:pt x="0" y="24592"/>
                </a:lnTo>
                <a:lnTo>
                  <a:pt x="1928" y="15021"/>
                </a:lnTo>
                <a:lnTo>
                  <a:pt x="7188" y="7204"/>
                </a:lnTo>
                <a:lnTo>
                  <a:pt x="14992" y="1933"/>
                </a:lnTo>
                <a:lnTo>
                  <a:pt x="24549" y="0"/>
                </a:lnTo>
                <a:lnTo>
                  <a:pt x="34104" y="1933"/>
                </a:lnTo>
                <a:lnTo>
                  <a:pt x="41906" y="7204"/>
                </a:lnTo>
                <a:lnTo>
                  <a:pt x="47166" y="15021"/>
                </a:lnTo>
                <a:lnTo>
                  <a:pt x="49095" y="24592"/>
                </a:lnTo>
                <a:lnTo>
                  <a:pt x="49095" y="279084"/>
                </a:lnTo>
                <a:lnTo>
                  <a:pt x="47166" y="288655"/>
                </a:lnTo>
                <a:lnTo>
                  <a:pt x="41906" y="296472"/>
                </a:lnTo>
                <a:lnTo>
                  <a:pt x="34104" y="301743"/>
                </a:lnTo>
                <a:lnTo>
                  <a:pt x="24549" y="303676"/>
                </a:lnTo>
                <a:close/>
              </a:path>
            </a:pathLst>
          </a:custGeom>
          <a:solidFill>
            <a:srgbClr val="233C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460409" y="8365153"/>
            <a:ext cx="1685925" cy="1474470"/>
            <a:chOff x="460409" y="8365153"/>
            <a:chExt cx="1685925" cy="1474470"/>
          </a:xfrm>
        </p:grpSpPr>
        <p:sp>
          <p:nvSpPr>
            <p:cNvPr id="28" name="object 28"/>
            <p:cNvSpPr/>
            <p:nvPr/>
          </p:nvSpPr>
          <p:spPr>
            <a:xfrm>
              <a:off x="906208" y="8535529"/>
              <a:ext cx="793750" cy="1304290"/>
            </a:xfrm>
            <a:custGeom>
              <a:avLst/>
              <a:gdLst/>
              <a:ahLst/>
              <a:cxnLst/>
              <a:rect l="l" t="t" r="r" b="b"/>
              <a:pathLst>
                <a:path w="793750" h="1304290">
                  <a:moveTo>
                    <a:pt x="546950" y="1240688"/>
                  </a:moveTo>
                  <a:lnTo>
                    <a:pt x="247129" y="1240688"/>
                  </a:lnTo>
                  <a:lnTo>
                    <a:pt x="268935" y="1303985"/>
                  </a:lnTo>
                  <a:lnTo>
                    <a:pt x="525145" y="1303985"/>
                  </a:lnTo>
                  <a:lnTo>
                    <a:pt x="546950" y="1240688"/>
                  </a:lnTo>
                  <a:close/>
                </a:path>
                <a:path w="793750" h="1304290">
                  <a:moveTo>
                    <a:pt x="592455" y="1196098"/>
                  </a:moveTo>
                  <a:lnTo>
                    <a:pt x="590524" y="1186535"/>
                  </a:lnTo>
                  <a:lnTo>
                    <a:pt x="585266" y="1178712"/>
                  </a:lnTo>
                  <a:lnTo>
                    <a:pt x="577456" y="1173441"/>
                  </a:lnTo>
                  <a:lnTo>
                    <a:pt x="567905" y="1171511"/>
                  </a:lnTo>
                  <a:lnTo>
                    <a:pt x="226174" y="1171511"/>
                  </a:lnTo>
                  <a:lnTo>
                    <a:pt x="216623" y="1173441"/>
                  </a:lnTo>
                  <a:lnTo>
                    <a:pt x="208813" y="1178712"/>
                  </a:lnTo>
                  <a:lnTo>
                    <a:pt x="203555" y="1186535"/>
                  </a:lnTo>
                  <a:lnTo>
                    <a:pt x="201625" y="1196098"/>
                  </a:lnTo>
                  <a:lnTo>
                    <a:pt x="203555" y="1205674"/>
                  </a:lnTo>
                  <a:lnTo>
                    <a:pt x="208813" y="1213497"/>
                  </a:lnTo>
                  <a:lnTo>
                    <a:pt x="216623" y="1218768"/>
                  </a:lnTo>
                  <a:lnTo>
                    <a:pt x="226174" y="1220698"/>
                  </a:lnTo>
                  <a:lnTo>
                    <a:pt x="567905" y="1220698"/>
                  </a:lnTo>
                  <a:lnTo>
                    <a:pt x="577456" y="1218768"/>
                  </a:lnTo>
                  <a:lnTo>
                    <a:pt x="585266" y="1213497"/>
                  </a:lnTo>
                  <a:lnTo>
                    <a:pt x="590524" y="1205674"/>
                  </a:lnTo>
                  <a:lnTo>
                    <a:pt x="592455" y="1196098"/>
                  </a:lnTo>
                  <a:close/>
                </a:path>
                <a:path w="793750" h="1304290">
                  <a:moveTo>
                    <a:pt x="592455" y="1130515"/>
                  </a:moveTo>
                  <a:lnTo>
                    <a:pt x="590524" y="1120940"/>
                  </a:lnTo>
                  <a:lnTo>
                    <a:pt x="585266" y="1113129"/>
                  </a:lnTo>
                  <a:lnTo>
                    <a:pt x="577456" y="1107859"/>
                  </a:lnTo>
                  <a:lnTo>
                    <a:pt x="567905" y="1105916"/>
                  </a:lnTo>
                  <a:lnTo>
                    <a:pt x="226174" y="1105916"/>
                  </a:lnTo>
                  <a:lnTo>
                    <a:pt x="216623" y="1107859"/>
                  </a:lnTo>
                  <a:lnTo>
                    <a:pt x="208813" y="1113129"/>
                  </a:lnTo>
                  <a:lnTo>
                    <a:pt x="203555" y="1120940"/>
                  </a:lnTo>
                  <a:lnTo>
                    <a:pt x="201625" y="1130515"/>
                  </a:lnTo>
                  <a:lnTo>
                    <a:pt x="203555" y="1140091"/>
                  </a:lnTo>
                  <a:lnTo>
                    <a:pt x="208813" y="1147902"/>
                  </a:lnTo>
                  <a:lnTo>
                    <a:pt x="216623" y="1153172"/>
                  </a:lnTo>
                  <a:lnTo>
                    <a:pt x="226174" y="1155103"/>
                  </a:lnTo>
                  <a:lnTo>
                    <a:pt x="567905" y="1155103"/>
                  </a:lnTo>
                  <a:lnTo>
                    <a:pt x="577456" y="1153172"/>
                  </a:lnTo>
                  <a:lnTo>
                    <a:pt x="585266" y="1147902"/>
                  </a:lnTo>
                  <a:lnTo>
                    <a:pt x="590524" y="1140091"/>
                  </a:lnTo>
                  <a:lnTo>
                    <a:pt x="592455" y="1130515"/>
                  </a:lnTo>
                  <a:close/>
                </a:path>
                <a:path w="793750" h="1304290">
                  <a:moveTo>
                    <a:pt x="592455" y="1064920"/>
                  </a:moveTo>
                  <a:lnTo>
                    <a:pt x="590524" y="1055357"/>
                  </a:lnTo>
                  <a:lnTo>
                    <a:pt x="585266" y="1047534"/>
                  </a:lnTo>
                  <a:lnTo>
                    <a:pt x="577456" y="1042263"/>
                  </a:lnTo>
                  <a:lnTo>
                    <a:pt x="567905" y="1040333"/>
                  </a:lnTo>
                  <a:lnTo>
                    <a:pt x="226174" y="1040333"/>
                  </a:lnTo>
                  <a:lnTo>
                    <a:pt x="216623" y="1042263"/>
                  </a:lnTo>
                  <a:lnTo>
                    <a:pt x="208813" y="1047534"/>
                  </a:lnTo>
                  <a:lnTo>
                    <a:pt x="203555" y="1055357"/>
                  </a:lnTo>
                  <a:lnTo>
                    <a:pt x="201625" y="1064920"/>
                  </a:lnTo>
                  <a:lnTo>
                    <a:pt x="203555" y="1074496"/>
                  </a:lnTo>
                  <a:lnTo>
                    <a:pt x="208813" y="1082319"/>
                  </a:lnTo>
                  <a:lnTo>
                    <a:pt x="216623" y="1087589"/>
                  </a:lnTo>
                  <a:lnTo>
                    <a:pt x="226174" y="1089520"/>
                  </a:lnTo>
                  <a:lnTo>
                    <a:pt x="567905" y="1089520"/>
                  </a:lnTo>
                  <a:lnTo>
                    <a:pt x="577456" y="1087589"/>
                  </a:lnTo>
                  <a:lnTo>
                    <a:pt x="585266" y="1082319"/>
                  </a:lnTo>
                  <a:lnTo>
                    <a:pt x="590524" y="1074496"/>
                  </a:lnTo>
                  <a:lnTo>
                    <a:pt x="592455" y="1064920"/>
                  </a:lnTo>
                  <a:close/>
                </a:path>
                <a:path w="793750" h="1304290">
                  <a:moveTo>
                    <a:pt x="793369" y="373278"/>
                  </a:moveTo>
                  <a:lnTo>
                    <a:pt x="787412" y="324091"/>
                  </a:lnTo>
                  <a:lnTo>
                    <a:pt x="775677" y="276936"/>
                  </a:lnTo>
                  <a:lnTo>
                    <a:pt x="758520" y="232206"/>
                  </a:lnTo>
                  <a:lnTo>
                    <a:pt x="744359" y="205447"/>
                  </a:lnTo>
                  <a:lnTo>
                    <a:pt x="744359" y="376161"/>
                  </a:lnTo>
                  <a:lnTo>
                    <a:pt x="743585" y="428078"/>
                  </a:lnTo>
                  <a:lnTo>
                    <a:pt x="735317" y="478777"/>
                  </a:lnTo>
                  <a:lnTo>
                    <a:pt x="719772" y="527494"/>
                  </a:lnTo>
                  <a:lnTo>
                    <a:pt x="697217" y="573481"/>
                  </a:lnTo>
                  <a:lnTo>
                    <a:pt x="667880" y="615975"/>
                  </a:lnTo>
                  <a:lnTo>
                    <a:pt x="638175" y="657402"/>
                  </a:lnTo>
                  <a:lnTo>
                    <a:pt x="613473" y="701662"/>
                  </a:lnTo>
                  <a:lnTo>
                    <a:pt x="593953" y="748233"/>
                  </a:lnTo>
                  <a:lnTo>
                    <a:pt x="579780" y="796620"/>
                  </a:lnTo>
                  <a:lnTo>
                    <a:pt x="571144" y="846302"/>
                  </a:lnTo>
                  <a:lnTo>
                    <a:pt x="568312" y="895362"/>
                  </a:lnTo>
                  <a:lnTo>
                    <a:pt x="568223" y="967803"/>
                  </a:lnTo>
                  <a:lnTo>
                    <a:pt x="560666" y="975385"/>
                  </a:lnTo>
                  <a:lnTo>
                    <a:pt x="243205" y="975385"/>
                  </a:lnTo>
                  <a:lnTo>
                    <a:pt x="235940" y="973912"/>
                  </a:lnTo>
                  <a:lnTo>
                    <a:pt x="230009" y="969899"/>
                  </a:lnTo>
                  <a:lnTo>
                    <a:pt x="226009" y="963955"/>
                  </a:lnTo>
                  <a:lnTo>
                    <a:pt x="224548" y="956691"/>
                  </a:lnTo>
                  <a:lnTo>
                    <a:pt x="224548" y="895362"/>
                  </a:lnTo>
                  <a:lnTo>
                    <a:pt x="221640" y="845350"/>
                  </a:lnTo>
                  <a:lnTo>
                    <a:pt x="212991" y="796074"/>
                  </a:lnTo>
                  <a:lnTo>
                    <a:pt x="198704" y="747826"/>
                  </a:lnTo>
                  <a:lnTo>
                    <a:pt x="178892" y="700900"/>
                  </a:lnTo>
                  <a:lnTo>
                    <a:pt x="153657" y="655599"/>
                  </a:lnTo>
                  <a:lnTo>
                    <a:pt x="123113" y="612190"/>
                  </a:lnTo>
                  <a:lnTo>
                    <a:pt x="96824" y="573684"/>
                  </a:lnTo>
                  <a:lnTo>
                    <a:pt x="76149" y="532549"/>
                  </a:lnTo>
                  <a:lnTo>
                    <a:pt x="61214" y="489165"/>
                  </a:lnTo>
                  <a:lnTo>
                    <a:pt x="52146" y="443928"/>
                  </a:lnTo>
                  <a:lnTo>
                    <a:pt x="49098" y="397217"/>
                  </a:lnTo>
                  <a:lnTo>
                    <a:pt x="52311" y="349275"/>
                  </a:lnTo>
                  <a:lnTo>
                    <a:pt x="61823" y="302971"/>
                  </a:lnTo>
                  <a:lnTo>
                    <a:pt x="77419" y="258737"/>
                  </a:lnTo>
                  <a:lnTo>
                    <a:pt x="98907" y="217068"/>
                  </a:lnTo>
                  <a:lnTo>
                    <a:pt x="126034" y="178460"/>
                  </a:lnTo>
                  <a:lnTo>
                    <a:pt x="158762" y="143205"/>
                  </a:lnTo>
                  <a:lnTo>
                    <a:pt x="200012" y="109766"/>
                  </a:lnTo>
                  <a:lnTo>
                    <a:pt x="245097" y="83362"/>
                  </a:lnTo>
                  <a:lnTo>
                    <a:pt x="293344" y="64223"/>
                  </a:lnTo>
                  <a:lnTo>
                    <a:pt x="344131" y="52565"/>
                  </a:lnTo>
                  <a:lnTo>
                    <a:pt x="396811" y="48628"/>
                  </a:lnTo>
                  <a:lnTo>
                    <a:pt x="404228" y="48628"/>
                  </a:lnTo>
                  <a:lnTo>
                    <a:pt x="465289" y="55422"/>
                  </a:lnTo>
                  <a:lnTo>
                    <a:pt x="509549" y="67665"/>
                  </a:lnTo>
                  <a:lnTo>
                    <a:pt x="551408" y="85572"/>
                  </a:lnTo>
                  <a:lnTo>
                    <a:pt x="590410" y="108648"/>
                  </a:lnTo>
                  <a:lnTo>
                    <a:pt x="626084" y="136461"/>
                  </a:lnTo>
                  <a:lnTo>
                    <a:pt x="657987" y="168516"/>
                  </a:lnTo>
                  <a:lnTo>
                    <a:pt x="685634" y="204355"/>
                  </a:lnTo>
                  <a:lnTo>
                    <a:pt x="708558" y="243509"/>
                  </a:lnTo>
                  <a:lnTo>
                    <a:pt x="726300" y="285496"/>
                  </a:lnTo>
                  <a:lnTo>
                    <a:pt x="738390" y="329869"/>
                  </a:lnTo>
                  <a:lnTo>
                    <a:pt x="744359" y="376161"/>
                  </a:lnTo>
                  <a:lnTo>
                    <a:pt x="744359" y="205447"/>
                  </a:lnTo>
                  <a:lnTo>
                    <a:pt x="709472" y="151485"/>
                  </a:lnTo>
                  <a:lnTo>
                    <a:pt x="678319" y="116255"/>
                  </a:lnTo>
                  <a:lnTo>
                    <a:pt x="643242" y="84937"/>
                  </a:lnTo>
                  <a:lnTo>
                    <a:pt x="604621" y="57899"/>
                  </a:lnTo>
                  <a:lnTo>
                    <a:pt x="587273" y="48628"/>
                  </a:lnTo>
                  <a:lnTo>
                    <a:pt x="562838" y="35547"/>
                  </a:lnTo>
                  <a:lnTo>
                    <a:pt x="518248" y="18224"/>
                  </a:lnTo>
                  <a:lnTo>
                    <a:pt x="471233" y="6311"/>
                  </a:lnTo>
                  <a:lnTo>
                    <a:pt x="422160" y="203"/>
                  </a:lnTo>
                  <a:lnTo>
                    <a:pt x="375018" y="0"/>
                  </a:lnTo>
                  <a:lnTo>
                    <a:pt x="328866" y="5168"/>
                  </a:lnTo>
                  <a:lnTo>
                    <a:pt x="284073" y="15595"/>
                  </a:lnTo>
                  <a:lnTo>
                    <a:pt x="240957" y="31140"/>
                  </a:lnTo>
                  <a:lnTo>
                    <a:pt x="199872" y="51701"/>
                  </a:lnTo>
                  <a:lnTo>
                    <a:pt x="161150" y="77152"/>
                  </a:lnTo>
                  <a:lnTo>
                    <a:pt x="125120" y="107353"/>
                  </a:lnTo>
                  <a:lnTo>
                    <a:pt x="93154" y="141262"/>
                  </a:lnTo>
                  <a:lnTo>
                    <a:pt x="65595" y="178396"/>
                  </a:lnTo>
                  <a:lnTo>
                    <a:pt x="42494" y="218478"/>
                  </a:lnTo>
                  <a:lnTo>
                    <a:pt x="24206" y="260832"/>
                  </a:lnTo>
                  <a:lnTo>
                    <a:pt x="10896" y="305066"/>
                  </a:lnTo>
                  <a:lnTo>
                    <a:pt x="2755" y="350685"/>
                  </a:lnTo>
                  <a:lnTo>
                    <a:pt x="0" y="397217"/>
                  </a:lnTo>
                  <a:lnTo>
                    <a:pt x="3479" y="450519"/>
                  </a:lnTo>
                  <a:lnTo>
                    <a:pt x="13830" y="502158"/>
                  </a:lnTo>
                  <a:lnTo>
                    <a:pt x="30873" y="551662"/>
                  </a:lnTo>
                  <a:lnTo>
                    <a:pt x="54483" y="598614"/>
                  </a:lnTo>
                  <a:lnTo>
                    <a:pt x="84493" y="642581"/>
                  </a:lnTo>
                  <a:lnTo>
                    <a:pt x="116801" y="689444"/>
                  </a:lnTo>
                  <a:lnTo>
                    <a:pt x="142214" y="738593"/>
                  </a:lnTo>
                  <a:lnTo>
                    <a:pt x="160566" y="789609"/>
                  </a:lnTo>
                  <a:lnTo>
                    <a:pt x="171691" y="842010"/>
                  </a:lnTo>
                  <a:lnTo>
                    <a:pt x="175450" y="895362"/>
                  </a:lnTo>
                  <a:lnTo>
                    <a:pt x="175450" y="956691"/>
                  </a:lnTo>
                  <a:lnTo>
                    <a:pt x="180771" y="983094"/>
                  </a:lnTo>
                  <a:lnTo>
                    <a:pt x="195313" y="1004671"/>
                  </a:lnTo>
                  <a:lnTo>
                    <a:pt x="216852" y="1019225"/>
                  </a:lnTo>
                  <a:lnTo>
                    <a:pt x="243205" y="1024572"/>
                  </a:lnTo>
                  <a:lnTo>
                    <a:pt x="551370" y="1024572"/>
                  </a:lnTo>
                  <a:lnTo>
                    <a:pt x="597979" y="1005192"/>
                  </a:lnTo>
                  <a:lnTo>
                    <a:pt x="617321" y="958494"/>
                  </a:lnTo>
                  <a:lnTo>
                    <a:pt x="617423" y="895362"/>
                  </a:lnTo>
                  <a:lnTo>
                    <a:pt x="621055" y="842975"/>
                  </a:lnTo>
                  <a:lnTo>
                    <a:pt x="632079" y="790295"/>
                  </a:lnTo>
                  <a:lnTo>
                    <a:pt x="650113" y="739533"/>
                  </a:lnTo>
                  <a:lnTo>
                    <a:pt x="674865" y="691464"/>
                  </a:lnTo>
                  <a:lnTo>
                    <a:pt x="706069" y="646874"/>
                  </a:lnTo>
                  <a:lnTo>
                    <a:pt x="734504" y="606767"/>
                  </a:lnTo>
                  <a:lnTo>
                    <a:pt x="757605" y="563791"/>
                  </a:lnTo>
                  <a:lnTo>
                    <a:pt x="775195" y="518464"/>
                  </a:lnTo>
                  <a:lnTo>
                    <a:pt x="787133" y="471258"/>
                  </a:lnTo>
                  <a:lnTo>
                    <a:pt x="793242" y="422706"/>
                  </a:lnTo>
                  <a:lnTo>
                    <a:pt x="793369" y="373278"/>
                  </a:lnTo>
                  <a:close/>
                </a:path>
              </a:pathLst>
            </a:custGeom>
            <a:solidFill>
              <a:srgbClr val="233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77719" y="8365153"/>
              <a:ext cx="228708" cy="2291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843017" y="8944883"/>
              <a:ext cx="303530" cy="49530"/>
            </a:xfrm>
            <a:custGeom>
              <a:avLst/>
              <a:gdLst/>
              <a:ahLst/>
              <a:cxnLst/>
              <a:rect l="l" t="t" r="r" b="b"/>
              <a:pathLst>
                <a:path w="303530" h="49529">
                  <a:moveTo>
                    <a:pt x="278541" y="49184"/>
                  </a:moveTo>
                  <a:lnTo>
                    <a:pt x="24537" y="49184"/>
                  </a:lnTo>
                  <a:lnTo>
                    <a:pt x="14988" y="47253"/>
                  </a:lnTo>
                  <a:lnTo>
                    <a:pt x="7188" y="41984"/>
                  </a:lnTo>
                  <a:lnTo>
                    <a:pt x="1929" y="34167"/>
                  </a:lnTo>
                  <a:lnTo>
                    <a:pt x="0" y="24592"/>
                  </a:lnTo>
                  <a:lnTo>
                    <a:pt x="1929" y="15019"/>
                  </a:lnTo>
                  <a:lnTo>
                    <a:pt x="7188" y="7202"/>
                  </a:lnTo>
                  <a:lnTo>
                    <a:pt x="14988" y="1932"/>
                  </a:lnTo>
                  <a:lnTo>
                    <a:pt x="24537" y="0"/>
                  </a:lnTo>
                  <a:lnTo>
                    <a:pt x="278541" y="0"/>
                  </a:lnTo>
                  <a:lnTo>
                    <a:pt x="288090" y="1932"/>
                  </a:lnTo>
                  <a:lnTo>
                    <a:pt x="295891" y="7202"/>
                  </a:lnTo>
                  <a:lnTo>
                    <a:pt x="301153" y="15019"/>
                  </a:lnTo>
                  <a:lnTo>
                    <a:pt x="303082" y="24592"/>
                  </a:lnTo>
                  <a:lnTo>
                    <a:pt x="301153" y="34167"/>
                  </a:lnTo>
                  <a:lnTo>
                    <a:pt x="295891" y="41984"/>
                  </a:lnTo>
                  <a:lnTo>
                    <a:pt x="288090" y="47253"/>
                  </a:lnTo>
                  <a:lnTo>
                    <a:pt x="278541" y="49184"/>
                  </a:lnTo>
                  <a:close/>
                </a:path>
              </a:pathLst>
            </a:custGeom>
            <a:solidFill>
              <a:srgbClr val="233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77720" y="9344658"/>
              <a:ext cx="228712" cy="2291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00080" y="9344658"/>
              <a:ext cx="228708" cy="22914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60409" y="8944879"/>
              <a:ext cx="303530" cy="49530"/>
            </a:xfrm>
            <a:custGeom>
              <a:avLst/>
              <a:gdLst/>
              <a:ahLst/>
              <a:cxnLst/>
              <a:rect l="l" t="t" r="r" b="b"/>
              <a:pathLst>
                <a:path w="303530" h="49529">
                  <a:moveTo>
                    <a:pt x="278548" y="49188"/>
                  </a:moveTo>
                  <a:lnTo>
                    <a:pt x="24548" y="49188"/>
                  </a:lnTo>
                  <a:lnTo>
                    <a:pt x="14992" y="47256"/>
                  </a:lnTo>
                  <a:lnTo>
                    <a:pt x="7189" y="41986"/>
                  </a:lnTo>
                  <a:lnTo>
                    <a:pt x="1928" y="34169"/>
                  </a:lnTo>
                  <a:lnTo>
                    <a:pt x="0" y="24596"/>
                  </a:lnTo>
                  <a:lnTo>
                    <a:pt x="1928" y="15022"/>
                  </a:lnTo>
                  <a:lnTo>
                    <a:pt x="7189" y="7204"/>
                  </a:lnTo>
                  <a:lnTo>
                    <a:pt x="14992" y="1932"/>
                  </a:lnTo>
                  <a:lnTo>
                    <a:pt x="24548" y="0"/>
                  </a:lnTo>
                  <a:lnTo>
                    <a:pt x="278548" y="0"/>
                  </a:lnTo>
                  <a:lnTo>
                    <a:pt x="288105" y="1932"/>
                  </a:lnTo>
                  <a:lnTo>
                    <a:pt x="295908" y="7204"/>
                  </a:lnTo>
                  <a:lnTo>
                    <a:pt x="301168" y="15022"/>
                  </a:lnTo>
                  <a:lnTo>
                    <a:pt x="303097" y="24596"/>
                  </a:lnTo>
                  <a:lnTo>
                    <a:pt x="301168" y="34169"/>
                  </a:lnTo>
                  <a:lnTo>
                    <a:pt x="295908" y="41986"/>
                  </a:lnTo>
                  <a:lnTo>
                    <a:pt x="288105" y="47256"/>
                  </a:lnTo>
                  <a:lnTo>
                    <a:pt x="278548" y="49188"/>
                  </a:lnTo>
                  <a:close/>
                </a:path>
              </a:pathLst>
            </a:custGeom>
            <a:solidFill>
              <a:srgbClr val="233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00080" y="8365153"/>
              <a:ext cx="228708" cy="2291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14572180" y="8739551"/>
            <a:ext cx="2883587" cy="153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366339" y="1783115"/>
            <a:ext cx="1558166" cy="8549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0" y="613940"/>
            <a:ext cx="2446382" cy="10172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670956" y="1029050"/>
            <a:ext cx="1590940" cy="16659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77682" y="371587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423862" y="847724"/>
                </a:moveTo>
                <a:lnTo>
                  <a:pt x="415626" y="782153"/>
                </a:lnTo>
                <a:lnTo>
                  <a:pt x="407026" y="724390"/>
                </a:lnTo>
                <a:lnTo>
                  <a:pt x="397490" y="673865"/>
                </a:lnTo>
                <a:lnTo>
                  <a:pt x="386449" y="630006"/>
                </a:lnTo>
                <a:lnTo>
                  <a:pt x="373329" y="592241"/>
                </a:lnTo>
                <a:lnTo>
                  <a:pt x="338572" y="532712"/>
                </a:lnTo>
                <a:lnTo>
                  <a:pt x="288648" y="490705"/>
                </a:lnTo>
                <a:lnTo>
                  <a:pt x="218987" y="461652"/>
                </a:lnTo>
                <a:lnTo>
                  <a:pt x="175328" y="450554"/>
                </a:lnTo>
                <a:lnTo>
                  <a:pt x="125020" y="440981"/>
                </a:lnTo>
                <a:lnTo>
                  <a:pt x="67494" y="432360"/>
                </a:lnTo>
                <a:lnTo>
                  <a:pt x="0" y="423862"/>
                </a:lnTo>
                <a:lnTo>
                  <a:pt x="65700" y="415608"/>
                </a:lnTo>
                <a:lnTo>
                  <a:pt x="123561" y="406988"/>
                </a:lnTo>
                <a:lnTo>
                  <a:pt x="174156" y="397427"/>
                </a:lnTo>
                <a:lnTo>
                  <a:pt x="218060" y="386349"/>
                </a:lnTo>
                <a:lnTo>
                  <a:pt x="255849" y="373181"/>
                </a:lnTo>
                <a:lnTo>
                  <a:pt x="315379" y="338270"/>
                </a:lnTo>
                <a:lnTo>
                  <a:pt x="357347" y="288096"/>
                </a:lnTo>
                <a:lnTo>
                  <a:pt x="386350" y="218060"/>
                </a:lnTo>
                <a:lnTo>
                  <a:pt x="397427" y="174155"/>
                </a:lnTo>
                <a:lnTo>
                  <a:pt x="406989" y="123561"/>
                </a:lnTo>
                <a:lnTo>
                  <a:pt x="415608" y="65700"/>
                </a:lnTo>
                <a:lnTo>
                  <a:pt x="423862" y="0"/>
                </a:lnTo>
                <a:lnTo>
                  <a:pt x="432115" y="65700"/>
                </a:lnTo>
                <a:lnTo>
                  <a:pt x="440735" y="123561"/>
                </a:lnTo>
                <a:lnTo>
                  <a:pt x="450297" y="174155"/>
                </a:lnTo>
                <a:lnTo>
                  <a:pt x="461374" y="218060"/>
                </a:lnTo>
                <a:lnTo>
                  <a:pt x="474543" y="255848"/>
                </a:lnTo>
                <a:lnTo>
                  <a:pt x="509453" y="315379"/>
                </a:lnTo>
                <a:lnTo>
                  <a:pt x="559627" y="357346"/>
                </a:lnTo>
                <a:lnTo>
                  <a:pt x="629664" y="386349"/>
                </a:lnTo>
                <a:lnTo>
                  <a:pt x="673568" y="397427"/>
                </a:lnTo>
                <a:lnTo>
                  <a:pt x="724163" y="406988"/>
                </a:lnTo>
                <a:lnTo>
                  <a:pt x="782024" y="415608"/>
                </a:lnTo>
                <a:lnTo>
                  <a:pt x="847724" y="423862"/>
                </a:lnTo>
                <a:lnTo>
                  <a:pt x="782024" y="432115"/>
                </a:lnTo>
                <a:lnTo>
                  <a:pt x="724163" y="440735"/>
                </a:lnTo>
                <a:lnTo>
                  <a:pt x="673568" y="450297"/>
                </a:lnTo>
                <a:lnTo>
                  <a:pt x="629664" y="461374"/>
                </a:lnTo>
                <a:lnTo>
                  <a:pt x="591875" y="474543"/>
                </a:lnTo>
                <a:lnTo>
                  <a:pt x="532345" y="509453"/>
                </a:lnTo>
                <a:lnTo>
                  <a:pt x="490377" y="559627"/>
                </a:lnTo>
                <a:lnTo>
                  <a:pt x="461374" y="629664"/>
                </a:lnTo>
                <a:lnTo>
                  <a:pt x="450297" y="673568"/>
                </a:lnTo>
                <a:lnTo>
                  <a:pt x="440735" y="724163"/>
                </a:lnTo>
                <a:lnTo>
                  <a:pt x="432115" y="782024"/>
                </a:lnTo>
                <a:lnTo>
                  <a:pt x="423862" y="847724"/>
                </a:lnTo>
                <a:close/>
              </a:path>
            </a:pathLst>
          </a:custGeom>
          <a:solidFill>
            <a:srgbClr val="233C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6021" y="2792522"/>
            <a:ext cx="790575" cy="778510"/>
            <a:chOff x="1156021" y="2792522"/>
            <a:chExt cx="790575" cy="778510"/>
          </a:xfrm>
        </p:grpSpPr>
        <p:sp>
          <p:nvSpPr>
            <p:cNvPr id="3" name="object 3"/>
            <p:cNvSpPr/>
            <p:nvPr/>
          </p:nvSpPr>
          <p:spPr>
            <a:xfrm>
              <a:off x="1232027" y="2856089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714375" y="0"/>
                  </a:moveTo>
                  <a:lnTo>
                    <a:pt x="0" y="0"/>
                  </a:lnTo>
                  <a:lnTo>
                    <a:pt x="0" y="650811"/>
                  </a:lnTo>
                  <a:lnTo>
                    <a:pt x="0" y="714375"/>
                  </a:lnTo>
                  <a:lnTo>
                    <a:pt x="714375" y="714375"/>
                  </a:lnTo>
                  <a:lnTo>
                    <a:pt x="714375" y="650811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56021" y="2792522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714375" y="714375"/>
                  </a:moveTo>
                  <a:lnTo>
                    <a:pt x="0" y="714375"/>
                  </a:lnTo>
                  <a:lnTo>
                    <a:pt x="0" y="0"/>
                  </a:lnTo>
                  <a:lnTo>
                    <a:pt x="714375" y="0"/>
                  </a:lnTo>
                  <a:lnTo>
                    <a:pt x="714375" y="714375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118015" y="4012326"/>
            <a:ext cx="790575" cy="778510"/>
            <a:chOff x="1118015" y="4012326"/>
            <a:chExt cx="790575" cy="778510"/>
          </a:xfrm>
        </p:grpSpPr>
        <p:sp>
          <p:nvSpPr>
            <p:cNvPr id="6" name="object 6"/>
            <p:cNvSpPr/>
            <p:nvPr/>
          </p:nvSpPr>
          <p:spPr>
            <a:xfrm>
              <a:off x="1194015" y="4075886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714375" y="0"/>
                  </a:moveTo>
                  <a:lnTo>
                    <a:pt x="0" y="0"/>
                  </a:lnTo>
                  <a:lnTo>
                    <a:pt x="0" y="650824"/>
                  </a:lnTo>
                  <a:lnTo>
                    <a:pt x="0" y="714375"/>
                  </a:lnTo>
                  <a:lnTo>
                    <a:pt x="714375" y="714375"/>
                  </a:lnTo>
                  <a:lnTo>
                    <a:pt x="714375" y="650824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18015" y="4012326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714375" y="714375"/>
                  </a:moveTo>
                  <a:lnTo>
                    <a:pt x="0" y="714375"/>
                  </a:lnTo>
                  <a:lnTo>
                    <a:pt x="0" y="0"/>
                  </a:lnTo>
                  <a:lnTo>
                    <a:pt x="714375" y="0"/>
                  </a:lnTo>
                  <a:lnTo>
                    <a:pt x="714375" y="714375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3932844" y="1232929"/>
            <a:ext cx="9958705" cy="821055"/>
          </a:xfrm>
          <a:custGeom>
            <a:avLst/>
            <a:gdLst/>
            <a:ahLst/>
            <a:cxnLst/>
            <a:rect l="l" t="t" r="r" b="b"/>
            <a:pathLst>
              <a:path w="9958705" h="821055">
                <a:moveTo>
                  <a:pt x="9753410" y="820790"/>
                </a:moveTo>
                <a:lnTo>
                  <a:pt x="205192" y="820790"/>
                </a:lnTo>
                <a:lnTo>
                  <a:pt x="158143" y="815370"/>
                </a:lnTo>
                <a:lnTo>
                  <a:pt x="114954" y="799933"/>
                </a:lnTo>
                <a:lnTo>
                  <a:pt x="76855" y="775711"/>
                </a:lnTo>
                <a:lnTo>
                  <a:pt x="45078" y="743934"/>
                </a:lnTo>
                <a:lnTo>
                  <a:pt x="20856" y="705834"/>
                </a:lnTo>
                <a:lnTo>
                  <a:pt x="5419" y="662644"/>
                </a:lnTo>
                <a:lnTo>
                  <a:pt x="0" y="615594"/>
                </a:lnTo>
                <a:lnTo>
                  <a:pt x="0" y="205198"/>
                </a:lnTo>
                <a:lnTo>
                  <a:pt x="5419" y="158148"/>
                </a:lnTo>
                <a:lnTo>
                  <a:pt x="20856" y="114957"/>
                </a:lnTo>
                <a:lnTo>
                  <a:pt x="45078" y="76857"/>
                </a:lnTo>
                <a:lnTo>
                  <a:pt x="76855" y="45079"/>
                </a:lnTo>
                <a:lnTo>
                  <a:pt x="114954" y="20856"/>
                </a:lnTo>
                <a:lnTo>
                  <a:pt x="158143" y="5419"/>
                </a:lnTo>
                <a:lnTo>
                  <a:pt x="205192" y="0"/>
                </a:lnTo>
                <a:lnTo>
                  <a:pt x="9753410" y="0"/>
                </a:lnTo>
                <a:lnTo>
                  <a:pt x="9793646" y="3979"/>
                </a:lnTo>
                <a:lnTo>
                  <a:pt x="9831963" y="15619"/>
                </a:lnTo>
                <a:lnTo>
                  <a:pt x="9867290" y="34475"/>
                </a:lnTo>
                <a:lnTo>
                  <a:pt x="9898557" y="60101"/>
                </a:lnTo>
                <a:lnTo>
                  <a:pt x="9924163" y="91354"/>
                </a:lnTo>
                <a:lnTo>
                  <a:pt x="9943012" y="126672"/>
                </a:lnTo>
                <a:lnTo>
                  <a:pt x="9954653" y="164979"/>
                </a:lnTo>
                <a:lnTo>
                  <a:pt x="9958633" y="205198"/>
                </a:lnTo>
                <a:lnTo>
                  <a:pt x="9958633" y="615594"/>
                </a:lnTo>
                <a:lnTo>
                  <a:pt x="9954653" y="655813"/>
                </a:lnTo>
                <a:lnTo>
                  <a:pt x="9943012" y="694120"/>
                </a:lnTo>
                <a:lnTo>
                  <a:pt x="9924163" y="729438"/>
                </a:lnTo>
                <a:lnTo>
                  <a:pt x="9898557" y="760688"/>
                </a:lnTo>
                <a:lnTo>
                  <a:pt x="9867290" y="786314"/>
                </a:lnTo>
                <a:lnTo>
                  <a:pt x="9831963" y="805170"/>
                </a:lnTo>
                <a:lnTo>
                  <a:pt x="9793646" y="816810"/>
                </a:lnTo>
                <a:lnTo>
                  <a:pt x="9753410" y="820790"/>
                </a:lnTo>
                <a:close/>
              </a:path>
            </a:pathLst>
          </a:custGeom>
          <a:solidFill>
            <a:srgbClr val="5CB5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55322" y="1190825"/>
            <a:ext cx="9514205" cy="7308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600" spc="-60" b="1" i="0">
                <a:solidFill>
                  <a:srgbClr val="04092F"/>
                </a:solidFill>
                <a:latin typeface="Arial"/>
                <a:cs typeface="Arial"/>
              </a:rPr>
              <a:t>How</a:t>
            </a:r>
            <a:r>
              <a:rPr dirty="0" sz="4600" spc="-430" b="1" i="0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600" spc="-200" b="1" i="0">
                <a:solidFill>
                  <a:srgbClr val="04092F"/>
                </a:solidFill>
                <a:latin typeface="Arial"/>
                <a:cs typeface="Arial"/>
              </a:rPr>
              <a:t>do</a:t>
            </a:r>
            <a:r>
              <a:rPr dirty="0" sz="4600" spc="-425" b="1" i="0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600" spc="45" b="1" i="0">
                <a:solidFill>
                  <a:srgbClr val="04092F"/>
                </a:solidFill>
                <a:latin typeface="Arial"/>
                <a:cs typeface="Arial"/>
              </a:rPr>
              <a:t>automated</a:t>
            </a:r>
            <a:r>
              <a:rPr dirty="0" sz="4600" spc="-425" b="1" i="0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600" spc="15" b="1" i="0">
                <a:solidFill>
                  <a:srgbClr val="04092F"/>
                </a:solidFill>
                <a:latin typeface="Arial"/>
                <a:cs typeface="Arial"/>
              </a:rPr>
              <a:t>chatbots</a:t>
            </a:r>
            <a:r>
              <a:rPr dirty="0" sz="4600" spc="-430" b="1" i="0">
                <a:solidFill>
                  <a:srgbClr val="04092F"/>
                </a:solidFill>
                <a:latin typeface="Arial"/>
                <a:cs typeface="Arial"/>
              </a:rPr>
              <a:t> </a:t>
            </a:r>
            <a:r>
              <a:rPr dirty="0" sz="4600" spc="-30" b="1" i="0">
                <a:solidFill>
                  <a:srgbClr val="04092F"/>
                </a:solidFill>
                <a:latin typeface="Arial"/>
                <a:cs typeface="Arial"/>
              </a:rPr>
              <a:t>work?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56021" y="5300075"/>
            <a:ext cx="790575" cy="778510"/>
            <a:chOff x="1156021" y="5300075"/>
            <a:chExt cx="790575" cy="778510"/>
          </a:xfrm>
        </p:grpSpPr>
        <p:sp>
          <p:nvSpPr>
            <p:cNvPr id="11" name="object 11"/>
            <p:cNvSpPr/>
            <p:nvPr/>
          </p:nvSpPr>
          <p:spPr>
            <a:xfrm>
              <a:off x="1232027" y="5363628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714375" y="0"/>
                  </a:moveTo>
                  <a:lnTo>
                    <a:pt x="0" y="0"/>
                  </a:lnTo>
                  <a:lnTo>
                    <a:pt x="0" y="650824"/>
                  </a:lnTo>
                  <a:lnTo>
                    <a:pt x="0" y="714375"/>
                  </a:lnTo>
                  <a:lnTo>
                    <a:pt x="714375" y="714375"/>
                  </a:lnTo>
                  <a:lnTo>
                    <a:pt x="714375" y="650824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56021" y="5300075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714375" y="714375"/>
                  </a:moveTo>
                  <a:lnTo>
                    <a:pt x="0" y="714375"/>
                  </a:lnTo>
                  <a:lnTo>
                    <a:pt x="0" y="0"/>
                  </a:lnTo>
                  <a:lnTo>
                    <a:pt x="714375" y="0"/>
                  </a:lnTo>
                  <a:lnTo>
                    <a:pt x="714375" y="714375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156021" y="6604253"/>
            <a:ext cx="790575" cy="776605"/>
            <a:chOff x="1156021" y="6604253"/>
            <a:chExt cx="790575" cy="776605"/>
          </a:xfrm>
        </p:grpSpPr>
        <p:sp>
          <p:nvSpPr>
            <p:cNvPr id="14" name="object 14"/>
            <p:cNvSpPr/>
            <p:nvPr/>
          </p:nvSpPr>
          <p:spPr>
            <a:xfrm>
              <a:off x="1232027" y="6604253"/>
              <a:ext cx="714375" cy="715010"/>
            </a:xfrm>
            <a:custGeom>
              <a:avLst/>
              <a:gdLst/>
              <a:ahLst/>
              <a:cxnLst/>
              <a:rect l="l" t="t" r="r" b="b"/>
              <a:pathLst>
                <a:path w="714375" h="715009">
                  <a:moveTo>
                    <a:pt x="714375" y="0"/>
                  </a:moveTo>
                  <a:lnTo>
                    <a:pt x="0" y="0"/>
                  </a:lnTo>
                  <a:lnTo>
                    <a:pt x="0" y="61976"/>
                  </a:lnTo>
                  <a:lnTo>
                    <a:pt x="0" y="714387"/>
                  </a:lnTo>
                  <a:lnTo>
                    <a:pt x="714375" y="714387"/>
                  </a:lnTo>
                  <a:lnTo>
                    <a:pt x="714375" y="61976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56021" y="6666219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714375" y="714375"/>
                  </a:moveTo>
                  <a:lnTo>
                    <a:pt x="0" y="714375"/>
                  </a:lnTo>
                  <a:lnTo>
                    <a:pt x="0" y="0"/>
                  </a:lnTo>
                  <a:lnTo>
                    <a:pt x="714375" y="0"/>
                  </a:lnTo>
                  <a:lnTo>
                    <a:pt x="714375" y="714375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968910" y="8770801"/>
            <a:ext cx="31115" cy="189230"/>
          </a:xfrm>
          <a:custGeom>
            <a:avLst/>
            <a:gdLst/>
            <a:ahLst/>
            <a:cxnLst/>
            <a:rect l="l" t="t" r="r" b="b"/>
            <a:pathLst>
              <a:path w="31115" h="189229">
                <a:moveTo>
                  <a:pt x="23683" y="188953"/>
                </a:moveTo>
                <a:lnTo>
                  <a:pt x="6828" y="188953"/>
                </a:lnTo>
                <a:lnTo>
                  <a:pt x="0" y="182100"/>
                </a:lnTo>
                <a:lnTo>
                  <a:pt x="0" y="6853"/>
                </a:lnTo>
                <a:lnTo>
                  <a:pt x="6828" y="0"/>
                </a:lnTo>
                <a:lnTo>
                  <a:pt x="23683" y="0"/>
                </a:lnTo>
                <a:lnTo>
                  <a:pt x="30512" y="6853"/>
                </a:lnTo>
                <a:lnTo>
                  <a:pt x="30512" y="182100"/>
                </a:lnTo>
                <a:close/>
              </a:path>
            </a:pathLst>
          </a:custGeom>
          <a:solidFill>
            <a:srgbClr val="12219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460348" y="8918723"/>
            <a:ext cx="1047750" cy="919480"/>
            <a:chOff x="460348" y="8918723"/>
            <a:chExt cx="1047750" cy="919480"/>
          </a:xfrm>
        </p:grpSpPr>
        <p:sp>
          <p:nvSpPr>
            <p:cNvPr id="18" name="object 18"/>
            <p:cNvSpPr/>
            <p:nvPr/>
          </p:nvSpPr>
          <p:spPr>
            <a:xfrm>
              <a:off x="737411" y="9026352"/>
              <a:ext cx="493395" cy="637540"/>
            </a:xfrm>
            <a:custGeom>
              <a:avLst/>
              <a:gdLst/>
              <a:ahLst/>
              <a:cxnLst/>
              <a:rect l="l" t="t" r="r" b="b"/>
              <a:pathLst>
                <a:path w="493394" h="637540">
                  <a:moveTo>
                    <a:pt x="342665" y="637382"/>
                  </a:moveTo>
                  <a:lnTo>
                    <a:pt x="151147" y="637382"/>
                  </a:lnTo>
                  <a:lnTo>
                    <a:pt x="134771" y="634057"/>
                  </a:lnTo>
                  <a:lnTo>
                    <a:pt x="121384" y="624996"/>
                  </a:lnTo>
                  <a:lnTo>
                    <a:pt x="112350" y="611569"/>
                  </a:lnTo>
                  <a:lnTo>
                    <a:pt x="109035" y="595147"/>
                  </a:lnTo>
                  <a:lnTo>
                    <a:pt x="109035" y="556985"/>
                  </a:lnTo>
                  <a:lnTo>
                    <a:pt x="105403" y="515573"/>
                  </a:lnTo>
                  <a:lnTo>
                    <a:pt x="94640" y="475186"/>
                  </a:lnTo>
                  <a:lnTo>
                    <a:pt x="76944" y="436378"/>
                  </a:lnTo>
                  <a:lnTo>
                    <a:pt x="52513" y="399700"/>
                  </a:lnTo>
                  <a:lnTo>
                    <a:pt x="29816" y="365205"/>
                  </a:lnTo>
                  <a:lnTo>
                    <a:pt x="13374" y="327906"/>
                  </a:lnTo>
                  <a:lnTo>
                    <a:pt x="3374" y="288337"/>
                  </a:lnTo>
                  <a:lnTo>
                    <a:pt x="0" y="247030"/>
                  </a:lnTo>
                  <a:lnTo>
                    <a:pt x="5201" y="196714"/>
                  </a:lnTo>
                  <a:lnTo>
                    <a:pt x="20350" y="148827"/>
                  </a:lnTo>
                  <a:lnTo>
                    <a:pt x="44764" y="104952"/>
                  </a:lnTo>
                  <a:lnTo>
                    <a:pt x="77763" y="66672"/>
                  </a:lnTo>
                  <a:lnTo>
                    <a:pt x="118053" y="35718"/>
                  </a:lnTo>
                  <a:lnTo>
                    <a:pt x="163005" y="14019"/>
                  </a:lnTo>
                  <a:lnTo>
                    <a:pt x="211487" y="1978"/>
                  </a:lnTo>
                  <a:lnTo>
                    <a:pt x="262366" y="0"/>
                  </a:lnTo>
                  <a:lnTo>
                    <a:pt x="307644" y="7070"/>
                  </a:lnTo>
                  <a:lnTo>
                    <a:pt x="349792" y="21987"/>
                  </a:lnTo>
                  <a:lnTo>
                    <a:pt x="363953" y="30125"/>
                  </a:lnTo>
                  <a:lnTo>
                    <a:pt x="246615" y="30125"/>
                  </a:lnTo>
                  <a:lnTo>
                    <a:pt x="205859" y="33944"/>
                  </a:lnTo>
                  <a:lnTo>
                    <a:pt x="167095" y="45212"/>
                  </a:lnTo>
                  <a:lnTo>
                    <a:pt x="131104" y="63650"/>
                  </a:lnTo>
                  <a:lnTo>
                    <a:pt x="98665" y="88975"/>
                  </a:lnTo>
                  <a:lnTo>
                    <a:pt x="69477" y="122651"/>
                  </a:lnTo>
                  <a:lnTo>
                    <a:pt x="48111" y="160865"/>
                  </a:lnTo>
                  <a:lnTo>
                    <a:pt x="34985" y="202648"/>
                  </a:lnTo>
                  <a:lnTo>
                    <a:pt x="30516" y="247030"/>
                  </a:lnTo>
                  <a:lnTo>
                    <a:pt x="33471" y="283226"/>
                  </a:lnTo>
                  <a:lnTo>
                    <a:pt x="42229" y="317898"/>
                  </a:lnTo>
                  <a:lnTo>
                    <a:pt x="56629" y="350576"/>
                  </a:lnTo>
                  <a:lnTo>
                    <a:pt x="76510" y="380792"/>
                  </a:lnTo>
                  <a:lnTo>
                    <a:pt x="103757" y="421754"/>
                  </a:lnTo>
                  <a:lnTo>
                    <a:pt x="123494" y="465183"/>
                  </a:lnTo>
                  <a:lnTo>
                    <a:pt x="135499" y="510465"/>
                  </a:lnTo>
                  <a:lnTo>
                    <a:pt x="139550" y="556985"/>
                  </a:lnTo>
                  <a:lnTo>
                    <a:pt x="139550" y="601554"/>
                  </a:lnTo>
                  <a:lnTo>
                    <a:pt x="144746" y="606773"/>
                  </a:lnTo>
                  <a:lnTo>
                    <a:pt x="381537" y="606773"/>
                  </a:lnTo>
                  <a:lnTo>
                    <a:pt x="380432" y="612254"/>
                  </a:lnTo>
                  <a:lnTo>
                    <a:pt x="371638" y="625326"/>
                  </a:lnTo>
                  <a:lnTo>
                    <a:pt x="358606" y="634146"/>
                  </a:lnTo>
                  <a:lnTo>
                    <a:pt x="342665" y="637382"/>
                  </a:lnTo>
                  <a:close/>
                </a:path>
                <a:path w="493394" h="637540">
                  <a:moveTo>
                    <a:pt x="381537" y="606773"/>
                  </a:moveTo>
                  <a:lnTo>
                    <a:pt x="348446" y="606773"/>
                  </a:lnTo>
                  <a:lnTo>
                    <a:pt x="353144" y="602061"/>
                  </a:lnTo>
                  <a:lnTo>
                    <a:pt x="353219" y="556985"/>
                  </a:lnTo>
                  <a:lnTo>
                    <a:pt x="357204" y="510919"/>
                  </a:lnTo>
                  <a:lnTo>
                    <a:pt x="369132" y="465437"/>
                  </a:lnTo>
                  <a:lnTo>
                    <a:pt x="388548" y="422487"/>
                  </a:lnTo>
                  <a:lnTo>
                    <a:pt x="415074" y="383142"/>
                  </a:lnTo>
                  <a:lnTo>
                    <a:pt x="437216" y="349734"/>
                  </a:lnTo>
                  <a:lnTo>
                    <a:pt x="452714" y="313116"/>
                  </a:lnTo>
                  <a:lnTo>
                    <a:pt x="461277" y="274207"/>
                  </a:lnTo>
                  <a:lnTo>
                    <a:pt x="462611" y="233926"/>
                  </a:lnTo>
                  <a:lnTo>
                    <a:pt x="455050" y="189185"/>
                  </a:lnTo>
                  <a:lnTo>
                    <a:pt x="438511" y="147789"/>
                  </a:lnTo>
                  <a:lnTo>
                    <a:pt x="414119" y="110868"/>
                  </a:lnTo>
                  <a:lnTo>
                    <a:pt x="382997" y="79553"/>
                  </a:lnTo>
                  <a:lnTo>
                    <a:pt x="346267" y="54975"/>
                  </a:lnTo>
                  <a:lnTo>
                    <a:pt x="305054" y="38263"/>
                  </a:lnTo>
                  <a:lnTo>
                    <a:pt x="260479" y="30549"/>
                  </a:lnTo>
                  <a:lnTo>
                    <a:pt x="251218" y="30125"/>
                  </a:lnTo>
                  <a:lnTo>
                    <a:pt x="363953" y="30125"/>
                  </a:lnTo>
                  <a:lnTo>
                    <a:pt x="421563" y="72207"/>
                  </a:lnTo>
                  <a:lnTo>
                    <a:pt x="449618" y="105935"/>
                  </a:lnTo>
                  <a:lnTo>
                    <a:pt x="471410" y="144356"/>
                  </a:lnTo>
                  <a:lnTo>
                    <a:pt x="486154" y="186684"/>
                  </a:lnTo>
                  <a:lnTo>
                    <a:pt x="493067" y="232130"/>
                  </a:lnTo>
                  <a:lnTo>
                    <a:pt x="491548" y="278081"/>
                  </a:lnTo>
                  <a:lnTo>
                    <a:pt x="481777" y="322468"/>
                  </a:lnTo>
                  <a:lnTo>
                    <a:pt x="464087" y="364246"/>
                  </a:lnTo>
                  <a:lnTo>
                    <a:pt x="438812" y="402371"/>
                  </a:lnTo>
                  <a:lnTo>
                    <a:pt x="415189" y="437406"/>
                  </a:lnTo>
                  <a:lnTo>
                    <a:pt x="397897" y="475637"/>
                  </a:lnTo>
                  <a:lnTo>
                    <a:pt x="387274" y="516108"/>
                  </a:lnTo>
                  <a:lnTo>
                    <a:pt x="383734" y="556985"/>
                  </a:lnTo>
                  <a:lnTo>
                    <a:pt x="383658" y="596262"/>
                  </a:lnTo>
                  <a:lnTo>
                    <a:pt x="381537" y="606773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62721" y="9673539"/>
              <a:ext cx="242890" cy="1640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15401" y="8918723"/>
              <a:ext cx="145119" cy="1440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19621" y="9280936"/>
              <a:ext cx="188595" cy="31115"/>
            </a:xfrm>
            <a:custGeom>
              <a:avLst/>
              <a:gdLst/>
              <a:ahLst/>
              <a:cxnLst/>
              <a:rect l="l" t="t" r="r" b="b"/>
              <a:pathLst>
                <a:path w="188594" h="31115">
                  <a:moveTo>
                    <a:pt x="181528" y="30603"/>
                  </a:moveTo>
                  <a:lnTo>
                    <a:pt x="6830" y="30603"/>
                  </a:lnTo>
                  <a:lnTo>
                    <a:pt x="0" y="23756"/>
                  </a:lnTo>
                  <a:lnTo>
                    <a:pt x="0" y="6849"/>
                  </a:lnTo>
                  <a:lnTo>
                    <a:pt x="6830" y="0"/>
                  </a:lnTo>
                  <a:lnTo>
                    <a:pt x="181528" y="0"/>
                  </a:lnTo>
                  <a:lnTo>
                    <a:pt x="188361" y="6849"/>
                  </a:lnTo>
                  <a:lnTo>
                    <a:pt x="188361" y="23756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15401" y="9528190"/>
              <a:ext cx="145121" cy="144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07811" y="9528190"/>
              <a:ext cx="145119" cy="1440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0348" y="9280933"/>
              <a:ext cx="188595" cy="31115"/>
            </a:xfrm>
            <a:custGeom>
              <a:avLst/>
              <a:gdLst/>
              <a:ahLst/>
              <a:cxnLst/>
              <a:rect l="l" t="t" r="r" b="b"/>
              <a:pathLst>
                <a:path w="188595" h="31115">
                  <a:moveTo>
                    <a:pt x="181542" y="30606"/>
                  </a:moveTo>
                  <a:lnTo>
                    <a:pt x="6829" y="30606"/>
                  </a:lnTo>
                  <a:lnTo>
                    <a:pt x="0" y="23756"/>
                  </a:lnTo>
                  <a:lnTo>
                    <a:pt x="0" y="6852"/>
                  </a:lnTo>
                  <a:lnTo>
                    <a:pt x="6829" y="0"/>
                  </a:lnTo>
                  <a:lnTo>
                    <a:pt x="181542" y="0"/>
                  </a:lnTo>
                  <a:lnTo>
                    <a:pt x="188371" y="6852"/>
                  </a:lnTo>
                  <a:lnTo>
                    <a:pt x="188371" y="23756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07811" y="8918723"/>
              <a:ext cx="145119" cy="1440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15671231" y="8873819"/>
            <a:ext cx="2616764" cy="14096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66339" y="1783118"/>
            <a:ext cx="1558166" cy="8549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613943"/>
            <a:ext cx="2446382" cy="10172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5670956" y="1029053"/>
            <a:ext cx="1590940" cy="16659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65797" y="9014124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423862" y="847724"/>
                </a:moveTo>
                <a:lnTo>
                  <a:pt x="415626" y="782153"/>
                </a:lnTo>
                <a:lnTo>
                  <a:pt x="407026" y="724390"/>
                </a:lnTo>
                <a:lnTo>
                  <a:pt x="397490" y="673865"/>
                </a:lnTo>
                <a:lnTo>
                  <a:pt x="386449" y="630006"/>
                </a:lnTo>
                <a:lnTo>
                  <a:pt x="373329" y="592241"/>
                </a:lnTo>
                <a:lnTo>
                  <a:pt x="338572" y="532712"/>
                </a:lnTo>
                <a:lnTo>
                  <a:pt x="288648" y="490705"/>
                </a:lnTo>
                <a:lnTo>
                  <a:pt x="218987" y="461652"/>
                </a:lnTo>
                <a:lnTo>
                  <a:pt x="175328" y="450554"/>
                </a:lnTo>
                <a:lnTo>
                  <a:pt x="125020" y="440981"/>
                </a:lnTo>
                <a:lnTo>
                  <a:pt x="67494" y="432360"/>
                </a:lnTo>
                <a:lnTo>
                  <a:pt x="0" y="423862"/>
                </a:lnTo>
                <a:lnTo>
                  <a:pt x="65700" y="415608"/>
                </a:lnTo>
                <a:lnTo>
                  <a:pt x="123561" y="406988"/>
                </a:lnTo>
                <a:lnTo>
                  <a:pt x="174156" y="397427"/>
                </a:lnTo>
                <a:lnTo>
                  <a:pt x="218060" y="386349"/>
                </a:lnTo>
                <a:lnTo>
                  <a:pt x="255849" y="373181"/>
                </a:lnTo>
                <a:lnTo>
                  <a:pt x="315379" y="338270"/>
                </a:lnTo>
                <a:lnTo>
                  <a:pt x="357347" y="288096"/>
                </a:lnTo>
                <a:lnTo>
                  <a:pt x="386350" y="218060"/>
                </a:lnTo>
                <a:lnTo>
                  <a:pt x="397427" y="174155"/>
                </a:lnTo>
                <a:lnTo>
                  <a:pt x="406989" y="123561"/>
                </a:lnTo>
                <a:lnTo>
                  <a:pt x="415608" y="65700"/>
                </a:lnTo>
                <a:lnTo>
                  <a:pt x="423862" y="0"/>
                </a:lnTo>
                <a:lnTo>
                  <a:pt x="432115" y="65700"/>
                </a:lnTo>
                <a:lnTo>
                  <a:pt x="440735" y="123561"/>
                </a:lnTo>
                <a:lnTo>
                  <a:pt x="450297" y="174155"/>
                </a:lnTo>
                <a:lnTo>
                  <a:pt x="461374" y="218060"/>
                </a:lnTo>
                <a:lnTo>
                  <a:pt x="474543" y="255848"/>
                </a:lnTo>
                <a:lnTo>
                  <a:pt x="509453" y="315379"/>
                </a:lnTo>
                <a:lnTo>
                  <a:pt x="559627" y="357346"/>
                </a:lnTo>
                <a:lnTo>
                  <a:pt x="629664" y="386349"/>
                </a:lnTo>
                <a:lnTo>
                  <a:pt x="673568" y="397427"/>
                </a:lnTo>
                <a:lnTo>
                  <a:pt x="724163" y="406988"/>
                </a:lnTo>
                <a:lnTo>
                  <a:pt x="782024" y="415608"/>
                </a:lnTo>
                <a:lnTo>
                  <a:pt x="847724" y="423862"/>
                </a:lnTo>
                <a:lnTo>
                  <a:pt x="782024" y="432115"/>
                </a:lnTo>
                <a:lnTo>
                  <a:pt x="724163" y="440735"/>
                </a:lnTo>
                <a:lnTo>
                  <a:pt x="673568" y="450297"/>
                </a:lnTo>
                <a:lnTo>
                  <a:pt x="629664" y="461374"/>
                </a:lnTo>
                <a:lnTo>
                  <a:pt x="591875" y="474543"/>
                </a:lnTo>
                <a:lnTo>
                  <a:pt x="532345" y="509453"/>
                </a:lnTo>
                <a:lnTo>
                  <a:pt x="490377" y="559627"/>
                </a:lnTo>
                <a:lnTo>
                  <a:pt x="461374" y="629664"/>
                </a:lnTo>
                <a:lnTo>
                  <a:pt x="450297" y="673568"/>
                </a:lnTo>
                <a:lnTo>
                  <a:pt x="440735" y="724163"/>
                </a:lnTo>
                <a:lnTo>
                  <a:pt x="432115" y="782024"/>
                </a:lnTo>
                <a:lnTo>
                  <a:pt x="423862" y="847724"/>
                </a:lnTo>
                <a:close/>
              </a:path>
            </a:pathLst>
          </a:custGeom>
          <a:solidFill>
            <a:srgbClr val="12219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1118015" y="7823727"/>
            <a:ext cx="790575" cy="776605"/>
            <a:chOff x="1118015" y="7823727"/>
            <a:chExt cx="790575" cy="776605"/>
          </a:xfrm>
        </p:grpSpPr>
        <p:sp>
          <p:nvSpPr>
            <p:cNvPr id="32" name="object 32"/>
            <p:cNvSpPr/>
            <p:nvPr/>
          </p:nvSpPr>
          <p:spPr>
            <a:xfrm>
              <a:off x="1194015" y="7823732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714375" y="0"/>
                  </a:moveTo>
                  <a:lnTo>
                    <a:pt x="0" y="0"/>
                  </a:lnTo>
                  <a:lnTo>
                    <a:pt x="0" y="61937"/>
                  </a:lnTo>
                  <a:lnTo>
                    <a:pt x="0" y="714375"/>
                  </a:lnTo>
                  <a:lnTo>
                    <a:pt x="714375" y="714375"/>
                  </a:lnTo>
                  <a:lnTo>
                    <a:pt x="714375" y="61937"/>
                  </a:lnTo>
                  <a:lnTo>
                    <a:pt x="714375" y="0"/>
                  </a:lnTo>
                  <a:close/>
                </a:path>
              </a:pathLst>
            </a:custGeom>
            <a:solidFill>
              <a:srgbClr val="5CB5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118015" y="7885663"/>
              <a:ext cx="714375" cy="714375"/>
            </a:xfrm>
            <a:custGeom>
              <a:avLst/>
              <a:gdLst/>
              <a:ahLst/>
              <a:cxnLst/>
              <a:rect l="l" t="t" r="r" b="b"/>
              <a:pathLst>
                <a:path w="714375" h="714375">
                  <a:moveTo>
                    <a:pt x="714375" y="714375"/>
                  </a:moveTo>
                  <a:lnTo>
                    <a:pt x="0" y="714375"/>
                  </a:lnTo>
                  <a:lnTo>
                    <a:pt x="0" y="0"/>
                  </a:lnTo>
                  <a:lnTo>
                    <a:pt x="714375" y="0"/>
                  </a:lnTo>
                  <a:lnTo>
                    <a:pt x="714375" y="714375"/>
                  </a:lnTo>
                  <a:close/>
                </a:path>
              </a:pathLst>
            </a:custGeom>
            <a:solidFill>
              <a:srgbClr val="04092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1750" rIns="0" bIns="0" rtlCol="0" vert="horz">
            <a:spAutoFit/>
          </a:bodyPr>
          <a:lstStyle/>
          <a:p>
            <a:pPr marL="1265555" marR="2032000">
              <a:lnSpc>
                <a:spcPts val="3570"/>
              </a:lnSpc>
              <a:spcBef>
                <a:spcPts val="250"/>
              </a:spcBef>
            </a:pPr>
            <a:r>
              <a:rPr dirty="0" spc="15"/>
              <a:t>Chatbots</a:t>
            </a:r>
            <a:r>
              <a:rPr dirty="0" spc="-165"/>
              <a:t> </a:t>
            </a:r>
            <a:r>
              <a:rPr dirty="0"/>
              <a:t>work</a:t>
            </a:r>
            <a:r>
              <a:rPr dirty="0" spc="-160"/>
              <a:t> </a:t>
            </a:r>
            <a:r>
              <a:rPr dirty="0" spc="30"/>
              <a:t>with</a:t>
            </a:r>
            <a:r>
              <a:rPr dirty="0" spc="-160"/>
              <a:t> </a:t>
            </a:r>
            <a:r>
              <a:rPr dirty="0" spc="-45"/>
              <a:t>a</a:t>
            </a:r>
            <a:r>
              <a:rPr dirty="0" spc="-160"/>
              <a:t> </a:t>
            </a:r>
            <a:r>
              <a:rPr dirty="0" spc="-95">
                <a:hlinkClick r:id="rId11"/>
              </a:rPr>
              <a:t>knowledge</a:t>
            </a:r>
            <a:r>
              <a:rPr dirty="0" spc="-160">
                <a:hlinkClick r:id="rId11"/>
              </a:rPr>
              <a:t> </a:t>
            </a:r>
            <a:r>
              <a:rPr dirty="0" spc="-85">
                <a:hlinkClick r:id="rId11"/>
              </a:rPr>
              <a:t>base</a:t>
            </a:r>
            <a:r>
              <a:rPr dirty="0" spc="-160">
                <a:hlinkClick r:id="rId11"/>
              </a:rPr>
              <a:t> </a:t>
            </a:r>
            <a:r>
              <a:rPr dirty="0" spc="-85"/>
              <a:t>and</a:t>
            </a:r>
            <a:r>
              <a:rPr dirty="0" spc="-160"/>
              <a:t> </a:t>
            </a:r>
            <a:r>
              <a:rPr dirty="0" spc="-15"/>
              <a:t>your</a:t>
            </a:r>
            <a:r>
              <a:rPr dirty="0" spc="-160"/>
              <a:t> </a:t>
            </a:r>
            <a:r>
              <a:rPr dirty="0" spc="-15"/>
              <a:t>institutional</a:t>
            </a:r>
            <a:r>
              <a:rPr dirty="0" spc="-160"/>
              <a:t> </a:t>
            </a:r>
            <a:r>
              <a:rPr dirty="0" spc="-25"/>
              <a:t>documentation</a:t>
            </a:r>
            <a:r>
              <a:rPr dirty="0" spc="-165"/>
              <a:t> </a:t>
            </a:r>
            <a:r>
              <a:rPr dirty="0" spc="150"/>
              <a:t>to  </a:t>
            </a:r>
            <a:r>
              <a:rPr dirty="0" spc="-30"/>
              <a:t>provide </a:t>
            </a:r>
            <a:r>
              <a:rPr dirty="0" spc="30"/>
              <a:t>accurate</a:t>
            </a:r>
            <a:r>
              <a:rPr dirty="0" spc="-315"/>
              <a:t> </a:t>
            </a:r>
            <a:r>
              <a:rPr dirty="0" spc="-10"/>
              <a:t>information.</a:t>
            </a:r>
          </a:p>
          <a:p>
            <a:pPr marL="1280160" marR="1485900">
              <a:lnSpc>
                <a:spcPct val="100000"/>
              </a:lnSpc>
              <a:spcBef>
                <a:spcPts val="2195"/>
              </a:spcBef>
            </a:pPr>
            <a:r>
              <a:rPr dirty="0" spc="-150"/>
              <a:t>They</a:t>
            </a:r>
            <a:r>
              <a:rPr dirty="0" spc="-165"/>
              <a:t> </a:t>
            </a:r>
            <a:r>
              <a:rPr dirty="0" spc="-30"/>
              <a:t>provide</a:t>
            </a:r>
            <a:r>
              <a:rPr dirty="0" spc="-160"/>
              <a:t> </a:t>
            </a:r>
            <a:r>
              <a:rPr dirty="0" spc="15"/>
              <a:t>automated</a:t>
            </a:r>
            <a:r>
              <a:rPr dirty="0" spc="-165"/>
              <a:t> </a:t>
            </a:r>
            <a:r>
              <a:rPr dirty="0" spc="-75"/>
              <a:t>responses</a:t>
            </a:r>
            <a:r>
              <a:rPr dirty="0" spc="-160"/>
              <a:t> </a:t>
            </a:r>
            <a:r>
              <a:rPr dirty="0" spc="150"/>
              <a:t>to</a:t>
            </a:r>
            <a:r>
              <a:rPr dirty="0" spc="-165"/>
              <a:t> </a:t>
            </a:r>
            <a:r>
              <a:rPr dirty="0" spc="-5"/>
              <a:t>prospective</a:t>
            </a:r>
            <a:r>
              <a:rPr dirty="0" spc="-160"/>
              <a:t> </a:t>
            </a:r>
            <a:r>
              <a:rPr dirty="0" spc="10"/>
              <a:t>student</a:t>
            </a:r>
            <a:r>
              <a:rPr dirty="0" spc="-165"/>
              <a:t> </a:t>
            </a:r>
            <a:r>
              <a:rPr dirty="0" spc="-65"/>
              <a:t>queries</a:t>
            </a:r>
            <a:r>
              <a:rPr dirty="0" spc="-160"/>
              <a:t> </a:t>
            </a:r>
            <a:r>
              <a:rPr dirty="0" spc="-85"/>
              <a:t>and</a:t>
            </a:r>
            <a:r>
              <a:rPr dirty="0" spc="-165"/>
              <a:t> </a:t>
            </a:r>
            <a:r>
              <a:rPr dirty="0" spc="-114"/>
              <a:t>help</a:t>
            </a:r>
            <a:r>
              <a:rPr dirty="0" spc="-160"/>
              <a:t> </a:t>
            </a:r>
            <a:r>
              <a:rPr dirty="0" spc="-10"/>
              <a:t>them  </a:t>
            </a:r>
            <a:r>
              <a:rPr dirty="0" spc="80"/>
              <a:t>carry</a:t>
            </a:r>
            <a:r>
              <a:rPr dirty="0" spc="-175"/>
              <a:t> </a:t>
            </a:r>
            <a:r>
              <a:rPr dirty="0" spc="40"/>
              <a:t>out</a:t>
            </a:r>
            <a:r>
              <a:rPr dirty="0" spc="-170"/>
              <a:t> </a:t>
            </a:r>
            <a:r>
              <a:rPr dirty="0" spc="-50"/>
              <a:t>basic</a:t>
            </a:r>
            <a:r>
              <a:rPr dirty="0" spc="-170"/>
              <a:t> </a:t>
            </a:r>
            <a:r>
              <a:rPr dirty="0" spc="-40"/>
              <a:t>tasks</a:t>
            </a:r>
            <a:r>
              <a:rPr dirty="0" spc="-170"/>
              <a:t> </a:t>
            </a:r>
            <a:r>
              <a:rPr dirty="0" spc="-114"/>
              <a:t>on</a:t>
            </a:r>
            <a:r>
              <a:rPr dirty="0" spc="-170"/>
              <a:t> </a:t>
            </a:r>
            <a:r>
              <a:rPr dirty="0" spc="20"/>
              <a:t>the</a:t>
            </a:r>
            <a:r>
              <a:rPr dirty="0" spc="-170"/>
              <a:t> </a:t>
            </a:r>
            <a:r>
              <a:rPr dirty="0" spc="-75"/>
              <a:t>college</a:t>
            </a:r>
            <a:r>
              <a:rPr dirty="0" spc="-170"/>
              <a:t> </a:t>
            </a:r>
            <a:r>
              <a:rPr dirty="0" spc="-40"/>
              <a:t>website.</a:t>
            </a:r>
          </a:p>
          <a:p>
            <a:pPr marL="1265555" marR="1154430">
              <a:lnSpc>
                <a:spcPct val="100000"/>
              </a:lnSpc>
              <a:spcBef>
                <a:spcPts val="2645"/>
              </a:spcBef>
            </a:pPr>
            <a:r>
              <a:rPr dirty="0" spc="-150"/>
              <a:t>They</a:t>
            </a:r>
            <a:r>
              <a:rPr dirty="0" spc="-165"/>
              <a:t> </a:t>
            </a:r>
            <a:r>
              <a:rPr dirty="0" spc="-65"/>
              <a:t>can</a:t>
            </a:r>
            <a:r>
              <a:rPr dirty="0" spc="-165"/>
              <a:t> </a:t>
            </a:r>
            <a:r>
              <a:rPr dirty="0" spc="50"/>
              <a:t>type</a:t>
            </a:r>
            <a:r>
              <a:rPr dirty="0" spc="-165"/>
              <a:t> </a:t>
            </a:r>
            <a:r>
              <a:rPr dirty="0" spc="35"/>
              <a:t>their</a:t>
            </a:r>
            <a:r>
              <a:rPr dirty="0" spc="-160"/>
              <a:t> </a:t>
            </a:r>
            <a:r>
              <a:rPr dirty="0" spc="-65"/>
              <a:t>questions</a:t>
            </a:r>
            <a:r>
              <a:rPr dirty="0" spc="-165"/>
              <a:t> </a:t>
            </a:r>
            <a:r>
              <a:rPr dirty="0" spc="-140"/>
              <a:t>in</a:t>
            </a:r>
            <a:r>
              <a:rPr dirty="0" spc="-165"/>
              <a:t> </a:t>
            </a:r>
            <a:r>
              <a:rPr dirty="0" spc="35"/>
              <a:t>their</a:t>
            </a:r>
            <a:r>
              <a:rPr dirty="0" spc="-160"/>
              <a:t> </a:t>
            </a:r>
            <a:r>
              <a:rPr dirty="0" spc="-60"/>
              <a:t>own</a:t>
            </a:r>
            <a:r>
              <a:rPr dirty="0" spc="-165"/>
              <a:t> </a:t>
            </a:r>
            <a:r>
              <a:rPr dirty="0" spc="-65"/>
              <a:t>voice</a:t>
            </a:r>
            <a:r>
              <a:rPr dirty="0" spc="-165"/>
              <a:t> </a:t>
            </a:r>
            <a:r>
              <a:rPr dirty="0" spc="-85"/>
              <a:t>and</a:t>
            </a:r>
            <a:r>
              <a:rPr dirty="0" spc="-160"/>
              <a:t> </a:t>
            </a:r>
            <a:r>
              <a:rPr dirty="0" spc="70"/>
              <a:t>get</a:t>
            </a:r>
            <a:r>
              <a:rPr dirty="0" spc="-165"/>
              <a:t> </a:t>
            </a:r>
            <a:r>
              <a:rPr dirty="0" spc="-114"/>
              <a:t>an</a:t>
            </a:r>
            <a:r>
              <a:rPr dirty="0" spc="-165"/>
              <a:t> </a:t>
            </a:r>
            <a:r>
              <a:rPr dirty="0" spc="35"/>
              <a:t>accurate</a:t>
            </a:r>
            <a:r>
              <a:rPr dirty="0" spc="-160"/>
              <a:t> </a:t>
            </a:r>
            <a:r>
              <a:rPr dirty="0" spc="-70"/>
              <a:t>response</a:t>
            </a:r>
            <a:r>
              <a:rPr dirty="0" spc="-165"/>
              <a:t> </a:t>
            </a:r>
            <a:r>
              <a:rPr dirty="0" spc="114"/>
              <a:t>from  </a:t>
            </a:r>
            <a:r>
              <a:rPr dirty="0" spc="20"/>
              <a:t>the</a:t>
            </a:r>
            <a:r>
              <a:rPr dirty="0" spc="-175"/>
              <a:t> </a:t>
            </a:r>
            <a:r>
              <a:rPr dirty="0" spc="25"/>
              <a:t>chatbot.</a:t>
            </a:r>
          </a:p>
          <a:p>
            <a:pPr marL="1244600">
              <a:lnSpc>
                <a:spcPct val="100000"/>
              </a:lnSpc>
              <a:spcBef>
                <a:spcPts val="5"/>
              </a:spcBef>
            </a:pPr>
          </a:p>
          <a:p>
            <a:pPr marL="1257300" marR="5080">
              <a:lnSpc>
                <a:spcPct val="100000"/>
              </a:lnSpc>
            </a:pPr>
            <a:r>
              <a:rPr dirty="0" spc="-45"/>
              <a:t>Applicants</a:t>
            </a:r>
            <a:r>
              <a:rPr dirty="0" spc="-160"/>
              <a:t> </a:t>
            </a:r>
            <a:r>
              <a:rPr dirty="0" spc="15"/>
              <a:t>don’t</a:t>
            </a:r>
            <a:r>
              <a:rPr dirty="0" spc="-160"/>
              <a:t> </a:t>
            </a:r>
            <a:r>
              <a:rPr dirty="0" spc="-114"/>
              <a:t>have</a:t>
            </a:r>
            <a:r>
              <a:rPr dirty="0" spc="-160"/>
              <a:t> </a:t>
            </a:r>
            <a:r>
              <a:rPr dirty="0" spc="150"/>
              <a:t>to</a:t>
            </a:r>
            <a:r>
              <a:rPr dirty="0" spc="-160"/>
              <a:t> </a:t>
            </a:r>
            <a:r>
              <a:rPr dirty="0" spc="-95"/>
              <a:t>know</a:t>
            </a:r>
            <a:r>
              <a:rPr dirty="0" spc="-160"/>
              <a:t> </a:t>
            </a:r>
            <a:r>
              <a:rPr dirty="0" spc="-35"/>
              <a:t>technical</a:t>
            </a:r>
            <a:r>
              <a:rPr dirty="0" spc="-160"/>
              <a:t> </a:t>
            </a:r>
            <a:r>
              <a:rPr dirty="0" spc="5"/>
              <a:t>terms,</a:t>
            </a:r>
            <a:r>
              <a:rPr dirty="0" spc="-155"/>
              <a:t> </a:t>
            </a:r>
            <a:r>
              <a:rPr dirty="0" spc="-5"/>
              <a:t>nor</a:t>
            </a:r>
            <a:r>
              <a:rPr dirty="0" spc="-160"/>
              <a:t> </a:t>
            </a:r>
            <a:r>
              <a:rPr dirty="0" spc="-35"/>
              <a:t>do</a:t>
            </a:r>
            <a:r>
              <a:rPr dirty="0" spc="-160"/>
              <a:t> </a:t>
            </a:r>
            <a:r>
              <a:rPr dirty="0" spc="10"/>
              <a:t>they</a:t>
            </a:r>
            <a:r>
              <a:rPr dirty="0" spc="-160"/>
              <a:t> </a:t>
            </a:r>
            <a:r>
              <a:rPr dirty="0" spc="-114"/>
              <a:t>have</a:t>
            </a:r>
            <a:r>
              <a:rPr dirty="0" spc="-160"/>
              <a:t> </a:t>
            </a:r>
            <a:r>
              <a:rPr dirty="0" spc="150"/>
              <a:t>to</a:t>
            </a:r>
            <a:r>
              <a:rPr dirty="0" spc="-160"/>
              <a:t> </a:t>
            </a:r>
            <a:r>
              <a:rPr dirty="0" spc="-40"/>
              <a:t>search</a:t>
            </a:r>
            <a:r>
              <a:rPr dirty="0" spc="-160"/>
              <a:t> </a:t>
            </a:r>
            <a:r>
              <a:rPr dirty="0" spc="-10"/>
              <a:t>through</a:t>
            </a:r>
            <a:r>
              <a:rPr dirty="0" spc="-155"/>
              <a:t> </a:t>
            </a:r>
            <a:r>
              <a:rPr dirty="0" spc="-55"/>
              <a:t>multiple  </a:t>
            </a:r>
            <a:r>
              <a:rPr dirty="0" spc="-160"/>
              <a:t>links,</a:t>
            </a:r>
            <a:r>
              <a:rPr dirty="0" spc="-170"/>
              <a:t> </a:t>
            </a:r>
            <a:r>
              <a:rPr dirty="0" spc="-45"/>
              <a:t>websites,</a:t>
            </a:r>
            <a:r>
              <a:rPr dirty="0" spc="-170"/>
              <a:t> </a:t>
            </a:r>
            <a:r>
              <a:rPr dirty="0" spc="85"/>
              <a:t>or</a:t>
            </a:r>
            <a:r>
              <a:rPr dirty="0" spc="-170"/>
              <a:t> </a:t>
            </a:r>
            <a:r>
              <a:rPr dirty="0" spc="-45"/>
              <a:t>documents</a:t>
            </a:r>
            <a:r>
              <a:rPr dirty="0" spc="-170"/>
              <a:t> </a:t>
            </a:r>
            <a:r>
              <a:rPr dirty="0" spc="150"/>
              <a:t>to</a:t>
            </a:r>
            <a:r>
              <a:rPr dirty="0" spc="-170"/>
              <a:t> </a:t>
            </a:r>
            <a:r>
              <a:rPr dirty="0" spc="70"/>
              <a:t>get</a:t>
            </a:r>
            <a:r>
              <a:rPr dirty="0" spc="-170"/>
              <a:t> </a:t>
            </a:r>
            <a:r>
              <a:rPr dirty="0" spc="20"/>
              <a:t>the</a:t>
            </a:r>
            <a:r>
              <a:rPr dirty="0" spc="-165"/>
              <a:t> </a:t>
            </a:r>
            <a:r>
              <a:rPr dirty="0" spc="-50"/>
              <a:t>answers</a:t>
            </a:r>
            <a:r>
              <a:rPr dirty="0" spc="-170"/>
              <a:t> </a:t>
            </a:r>
            <a:r>
              <a:rPr dirty="0" spc="10"/>
              <a:t>they</a:t>
            </a:r>
            <a:r>
              <a:rPr dirty="0" spc="-170"/>
              <a:t> </a:t>
            </a:r>
            <a:r>
              <a:rPr dirty="0" spc="-140"/>
              <a:t>need.</a:t>
            </a:r>
          </a:p>
          <a:p>
            <a:pPr marL="1257300" marR="733425">
              <a:lnSpc>
                <a:spcPct val="100000"/>
              </a:lnSpc>
              <a:spcBef>
                <a:spcPts val="1680"/>
              </a:spcBef>
            </a:pPr>
            <a:r>
              <a:rPr dirty="0" spc="-150"/>
              <a:t>They</a:t>
            </a:r>
            <a:r>
              <a:rPr dirty="0" spc="-165"/>
              <a:t> </a:t>
            </a:r>
            <a:r>
              <a:rPr dirty="0" spc="-30"/>
              <a:t>provide</a:t>
            </a:r>
            <a:r>
              <a:rPr dirty="0" spc="-160"/>
              <a:t> </a:t>
            </a:r>
            <a:r>
              <a:rPr dirty="0" spc="-50"/>
              <a:t>answers</a:t>
            </a:r>
            <a:r>
              <a:rPr dirty="0" spc="-160"/>
              <a:t> </a:t>
            </a:r>
            <a:r>
              <a:rPr dirty="0" spc="150"/>
              <a:t>to</a:t>
            </a:r>
            <a:r>
              <a:rPr dirty="0" spc="-160"/>
              <a:t> </a:t>
            </a:r>
            <a:r>
              <a:rPr dirty="0" spc="-75"/>
              <a:t>common</a:t>
            </a:r>
            <a:r>
              <a:rPr dirty="0" spc="-160"/>
              <a:t> </a:t>
            </a:r>
            <a:r>
              <a:rPr dirty="0" spc="-65"/>
              <a:t>questions</a:t>
            </a:r>
            <a:r>
              <a:rPr dirty="0" spc="-160"/>
              <a:t> </a:t>
            </a:r>
            <a:r>
              <a:rPr dirty="0" spc="-85"/>
              <a:t>and</a:t>
            </a:r>
            <a:r>
              <a:rPr dirty="0" spc="-160"/>
              <a:t> </a:t>
            </a:r>
            <a:r>
              <a:rPr dirty="0" spc="-85"/>
              <a:t>guide</a:t>
            </a:r>
            <a:r>
              <a:rPr dirty="0" spc="-160"/>
              <a:t> </a:t>
            </a:r>
            <a:r>
              <a:rPr dirty="0" spc="-10"/>
              <a:t>students</a:t>
            </a:r>
            <a:r>
              <a:rPr dirty="0" spc="-165"/>
              <a:t> </a:t>
            </a:r>
            <a:r>
              <a:rPr dirty="0" spc="-10"/>
              <a:t>through</a:t>
            </a:r>
            <a:r>
              <a:rPr dirty="0" spc="-160"/>
              <a:t> </a:t>
            </a:r>
            <a:r>
              <a:rPr dirty="0" spc="20"/>
              <a:t>the</a:t>
            </a:r>
            <a:r>
              <a:rPr dirty="0" spc="-160"/>
              <a:t> </a:t>
            </a:r>
            <a:r>
              <a:rPr dirty="0" spc="-95"/>
              <a:t>admission  </a:t>
            </a:r>
            <a:r>
              <a:rPr dirty="0" spc="-50"/>
              <a:t>process,</a:t>
            </a:r>
            <a:r>
              <a:rPr dirty="0" spc="-170"/>
              <a:t> </a:t>
            </a:r>
            <a:r>
              <a:rPr dirty="0" spc="-30"/>
              <a:t>day</a:t>
            </a:r>
            <a:r>
              <a:rPr dirty="0" spc="-165"/>
              <a:t> </a:t>
            </a:r>
            <a:r>
              <a:rPr dirty="0" spc="85"/>
              <a:t>or</a:t>
            </a:r>
            <a:r>
              <a:rPr dirty="0" spc="-165"/>
              <a:t> </a:t>
            </a:r>
            <a:r>
              <a:rPr dirty="0" spc="-50"/>
              <a:t>night,</a:t>
            </a:r>
            <a:r>
              <a:rPr dirty="0" spc="-165"/>
              <a:t> </a:t>
            </a:r>
            <a:r>
              <a:rPr dirty="0" spc="-95"/>
              <a:t>while</a:t>
            </a:r>
            <a:r>
              <a:rPr dirty="0" spc="-170"/>
              <a:t> </a:t>
            </a:r>
            <a:r>
              <a:rPr dirty="0" spc="-95"/>
              <a:t>also</a:t>
            </a:r>
            <a:r>
              <a:rPr dirty="0" spc="-165"/>
              <a:t> </a:t>
            </a:r>
            <a:r>
              <a:rPr dirty="0" spc="5"/>
              <a:t>capturing</a:t>
            </a:r>
            <a:r>
              <a:rPr dirty="0" spc="-165"/>
              <a:t> </a:t>
            </a:r>
            <a:r>
              <a:rPr dirty="0" spc="20"/>
              <a:t>the</a:t>
            </a:r>
            <a:r>
              <a:rPr dirty="0" spc="-165"/>
              <a:t> </a:t>
            </a:r>
            <a:r>
              <a:rPr dirty="0" spc="-10"/>
              <a:t>visitor’s</a:t>
            </a:r>
            <a:r>
              <a:rPr dirty="0" spc="-170"/>
              <a:t> </a:t>
            </a:r>
            <a:r>
              <a:rPr dirty="0" spc="75"/>
              <a:t>contact</a:t>
            </a:r>
            <a:r>
              <a:rPr dirty="0" spc="-165"/>
              <a:t> </a:t>
            </a:r>
            <a:r>
              <a:rPr dirty="0" spc="-10"/>
              <a:t>information.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CAE7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968032" y="5100614"/>
            <a:ext cx="676910" cy="666750"/>
            <a:chOff x="1968032" y="5100614"/>
            <a:chExt cx="676910" cy="666750"/>
          </a:xfrm>
        </p:grpSpPr>
        <p:sp>
          <p:nvSpPr>
            <p:cNvPr id="4" name="object 4"/>
            <p:cNvSpPr/>
            <p:nvPr/>
          </p:nvSpPr>
          <p:spPr>
            <a:xfrm>
              <a:off x="2033244" y="5155183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39" h="612139">
                  <a:moveTo>
                    <a:pt x="611606" y="0"/>
                  </a:moveTo>
                  <a:lnTo>
                    <a:pt x="0" y="0"/>
                  </a:lnTo>
                  <a:lnTo>
                    <a:pt x="0" y="557060"/>
                  </a:lnTo>
                  <a:lnTo>
                    <a:pt x="0" y="611619"/>
                  </a:lnTo>
                  <a:lnTo>
                    <a:pt x="611606" y="611619"/>
                  </a:lnTo>
                  <a:lnTo>
                    <a:pt x="611606" y="557060"/>
                  </a:lnTo>
                  <a:lnTo>
                    <a:pt x="611606" y="0"/>
                  </a:lnTo>
                  <a:close/>
                </a:path>
              </a:pathLst>
            </a:custGeom>
            <a:solidFill>
              <a:srgbClr val="233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68032" y="5100614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39" h="612139">
                  <a:moveTo>
                    <a:pt x="611617" y="611617"/>
                  </a:moveTo>
                  <a:lnTo>
                    <a:pt x="0" y="611617"/>
                  </a:lnTo>
                  <a:lnTo>
                    <a:pt x="0" y="0"/>
                  </a:lnTo>
                  <a:lnTo>
                    <a:pt x="611617" y="0"/>
                  </a:lnTo>
                  <a:lnTo>
                    <a:pt x="611617" y="611617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3972215" y="1416796"/>
            <a:ext cx="9420225" cy="1137285"/>
          </a:xfrm>
          <a:custGeom>
            <a:avLst/>
            <a:gdLst/>
            <a:ahLst/>
            <a:cxnLst/>
            <a:rect l="l" t="t" r="r" b="b"/>
            <a:pathLst>
              <a:path w="9420225" h="1137285">
                <a:moveTo>
                  <a:pt x="9136005" y="1136978"/>
                </a:moveTo>
                <a:lnTo>
                  <a:pt x="284175" y="1136978"/>
                </a:lnTo>
                <a:lnTo>
                  <a:pt x="238081" y="1133258"/>
                </a:lnTo>
                <a:lnTo>
                  <a:pt x="194354" y="1122487"/>
                </a:lnTo>
                <a:lnTo>
                  <a:pt x="153581" y="1105251"/>
                </a:lnTo>
                <a:lnTo>
                  <a:pt x="116346" y="1082135"/>
                </a:lnTo>
                <a:lnTo>
                  <a:pt x="83233" y="1053725"/>
                </a:lnTo>
                <a:lnTo>
                  <a:pt x="54830" y="1020604"/>
                </a:lnTo>
                <a:lnTo>
                  <a:pt x="31719" y="983360"/>
                </a:lnTo>
                <a:lnTo>
                  <a:pt x="14487" y="942576"/>
                </a:lnTo>
                <a:lnTo>
                  <a:pt x="3719" y="898838"/>
                </a:lnTo>
                <a:lnTo>
                  <a:pt x="0" y="852732"/>
                </a:lnTo>
                <a:lnTo>
                  <a:pt x="0" y="284244"/>
                </a:lnTo>
                <a:lnTo>
                  <a:pt x="3719" y="238138"/>
                </a:lnTo>
                <a:lnTo>
                  <a:pt x="14487" y="194401"/>
                </a:lnTo>
                <a:lnTo>
                  <a:pt x="31719" y="153617"/>
                </a:lnTo>
                <a:lnTo>
                  <a:pt x="54830" y="116373"/>
                </a:lnTo>
                <a:lnTo>
                  <a:pt x="83233" y="83253"/>
                </a:lnTo>
                <a:lnTo>
                  <a:pt x="116346" y="54842"/>
                </a:lnTo>
                <a:lnTo>
                  <a:pt x="153581" y="31726"/>
                </a:lnTo>
                <a:lnTo>
                  <a:pt x="194354" y="14490"/>
                </a:lnTo>
                <a:lnTo>
                  <a:pt x="238081" y="3720"/>
                </a:lnTo>
                <a:lnTo>
                  <a:pt x="284175" y="0"/>
                </a:lnTo>
                <a:lnTo>
                  <a:pt x="9136005" y="0"/>
                </a:lnTo>
                <a:lnTo>
                  <a:pt x="9180706" y="3540"/>
                </a:lnTo>
                <a:lnTo>
                  <a:pt x="9223913" y="13952"/>
                </a:lnTo>
                <a:lnTo>
                  <a:pt x="9264862" y="30919"/>
                </a:lnTo>
                <a:lnTo>
                  <a:pt x="9302790" y="54125"/>
                </a:lnTo>
                <a:lnTo>
                  <a:pt x="9336933" y="83253"/>
                </a:lnTo>
                <a:lnTo>
                  <a:pt x="9366029" y="117388"/>
                </a:lnTo>
                <a:lnTo>
                  <a:pt x="9389225" y="155319"/>
                </a:lnTo>
                <a:lnTo>
                  <a:pt x="9406195" y="196280"/>
                </a:lnTo>
                <a:lnTo>
                  <a:pt x="9416615" y="239510"/>
                </a:lnTo>
                <a:lnTo>
                  <a:pt x="9420161" y="284244"/>
                </a:lnTo>
                <a:lnTo>
                  <a:pt x="9420161" y="852732"/>
                </a:lnTo>
                <a:lnTo>
                  <a:pt x="9416615" y="897466"/>
                </a:lnTo>
                <a:lnTo>
                  <a:pt x="9406195" y="940696"/>
                </a:lnTo>
                <a:lnTo>
                  <a:pt x="9389225" y="981657"/>
                </a:lnTo>
                <a:lnTo>
                  <a:pt x="9366029" y="1019586"/>
                </a:lnTo>
                <a:lnTo>
                  <a:pt x="9336933" y="1053720"/>
                </a:lnTo>
                <a:lnTo>
                  <a:pt x="9302790" y="1082851"/>
                </a:lnTo>
                <a:lnTo>
                  <a:pt x="9264862" y="1106058"/>
                </a:lnTo>
                <a:lnTo>
                  <a:pt x="9223913" y="1123025"/>
                </a:lnTo>
                <a:lnTo>
                  <a:pt x="9180706" y="1133437"/>
                </a:lnTo>
                <a:lnTo>
                  <a:pt x="9136005" y="1136978"/>
                </a:lnTo>
                <a:close/>
              </a:path>
            </a:pathLst>
          </a:custGeom>
          <a:solidFill>
            <a:srgbClr val="12219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87274" y="1359080"/>
            <a:ext cx="8793480" cy="1007744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450" spc="-25" b="1" i="0">
                <a:solidFill>
                  <a:srgbClr val="F4F5FB"/>
                </a:solidFill>
                <a:latin typeface="Arial"/>
                <a:cs typeface="Arial"/>
              </a:rPr>
              <a:t>Importance </a:t>
            </a:r>
            <a:r>
              <a:rPr dirty="0" sz="6450" spc="180" b="1" i="0">
                <a:solidFill>
                  <a:srgbClr val="F4F5FB"/>
                </a:solidFill>
                <a:latin typeface="Arial"/>
                <a:cs typeface="Arial"/>
              </a:rPr>
              <a:t>of</a:t>
            </a:r>
            <a:r>
              <a:rPr dirty="0" sz="6450" spc="-1200" b="1" i="0">
                <a:solidFill>
                  <a:srgbClr val="F4F5FB"/>
                </a:solidFill>
                <a:latin typeface="Arial"/>
                <a:cs typeface="Arial"/>
              </a:rPr>
              <a:t> </a:t>
            </a:r>
            <a:r>
              <a:rPr dirty="0" sz="6450" spc="65" b="1" i="0">
                <a:solidFill>
                  <a:srgbClr val="F4F5FB"/>
                </a:solidFill>
                <a:latin typeface="Arial"/>
                <a:cs typeface="Arial"/>
              </a:rPr>
              <a:t>ChatBot</a:t>
            </a:r>
            <a:endParaRPr sz="6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5332" y="2831831"/>
            <a:ext cx="14055725" cy="20015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25"/>
              </a:spcBef>
            </a:pPr>
            <a:r>
              <a:rPr dirty="0" sz="4300" spc="110" b="1">
                <a:latin typeface="Arial"/>
                <a:cs typeface="Arial"/>
              </a:rPr>
              <a:t>A </a:t>
            </a:r>
            <a:r>
              <a:rPr dirty="0" sz="4300" spc="145" b="1">
                <a:latin typeface="Arial"/>
                <a:cs typeface="Arial"/>
              </a:rPr>
              <a:t>great </a:t>
            </a:r>
            <a:r>
              <a:rPr dirty="0" sz="4300" spc="160" b="1">
                <a:latin typeface="Arial"/>
                <a:cs typeface="Arial"/>
              </a:rPr>
              <a:t>tool </a:t>
            </a:r>
            <a:r>
              <a:rPr dirty="0" sz="4300" spc="275" b="1">
                <a:latin typeface="Arial"/>
                <a:cs typeface="Arial"/>
              </a:rPr>
              <a:t>for </a:t>
            </a:r>
            <a:r>
              <a:rPr dirty="0" sz="4300" spc="160" b="1">
                <a:latin typeface="Arial"/>
                <a:cs typeface="Arial"/>
              </a:rPr>
              <a:t>almost </a:t>
            </a:r>
            <a:r>
              <a:rPr dirty="0" sz="4300" spc="165" b="1">
                <a:latin typeface="Arial"/>
                <a:cs typeface="Arial"/>
              </a:rPr>
              <a:t>any </a:t>
            </a:r>
            <a:r>
              <a:rPr dirty="0" sz="4300" spc="145" b="1">
                <a:latin typeface="Arial"/>
                <a:cs typeface="Arial"/>
              </a:rPr>
              <a:t>modern </a:t>
            </a:r>
            <a:r>
              <a:rPr dirty="0" sz="4300" spc="140" b="1">
                <a:latin typeface="Arial"/>
                <a:cs typeface="Arial"/>
              </a:rPr>
              <a:t>company,  </a:t>
            </a:r>
            <a:r>
              <a:rPr dirty="0" sz="4300" spc="185" b="1">
                <a:latin typeface="Arial"/>
                <a:cs typeface="Arial"/>
              </a:rPr>
              <a:t>artificial </a:t>
            </a:r>
            <a:r>
              <a:rPr dirty="0" sz="4300" spc="65" b="1">
                <a:latin typeface="Arial"/>
                <a:cs typeface="Arial"/>
              </a:rPr>
              <a:t>intelligence </a:t>
            </a:r>
            <a:r>
              <a:rPr dirty="0" sz="4300" spc="80" b="1">
                <a:latin typeface="Arial"/>
                <a:cs typeface="Arial"/>
              </a:rPr>
              <a:t>technology </a:t>
            </a:r>
            <a:r>
              <a:rPr dirty="0" sz="4300" spc="160" b="1">
                <a:latin typeface="Arial"/>
                <a:cs typeface="Arial"/>
              </a:rPr>
              <a:t>offers </a:t>
            </a:r>
            <a:r>
              <a:rPr dirty="0" sz="4300" spc="75" b="1">
                <a:latin typeface="Arial"/>
                <a:cs typeface="Arial"/>
              </a:rPr>
              <a:t>a </a:t>
            </a:r>
            <a:r>
              <a:rPr dirty="0" sz="4300" spc="170" b="1">
                <a:latin typeface="Arial"/>
                <a:cs typeface="Arial"/>
              </a:rPr>
              <a:t>number</a:t>
            </a:r>
            <a:r>
              <a:rPr dirty="0" sz="4300" spc="-450" b="1">
                <a:latin typeface="Arial"/>
                <a:cs typeface="Arial"/>
              </a:rPr>
              <a:t> </a:t>
            </a:r>
            <a:r>
              <a:rPr dirty="0" sz="4300" spc="175" b="1">
                <a:latin typeface="Arial"/>
                <a:cs typeface="Arial"/>
              </a:rPr>
              <a:t>of  </a:t>
            </a:r>
            <a:r>
              <a:rPr dirty="0" sz="4300" spc="235" b="1">
                <a:latin typeface="Arial"/>
                <a:cs typeface="Arial"/>
              </a:rPr>
              <a:t>important </a:t>
            </a:r>
            <a:r>
              <a:rPr dirty="0" sz="4300" spc="80" b="1">
                <a:latin typeface="Arial"/>
                <a:cs typeface="Arial"/>
              </a:rPr>
              <a:t>advantages,</a:t>
            </a:r>
            <a:r>
              <a:rPr dirty="0" sz="4300" spc="-200" b="1">
                <a:latin typeface="Arial"/>
                <a:cs typeface="Arial"/>
              </a:rPr>
              <a:t> </a:t>
            </a:r>
            <a:r>
              <a:rPr dirty="0" sz="4300" spc="80" b="1">
                <a:latin typeface="Arial"/>
                <a:cs typeface="Arial"/>
              </a:rPr>
              <a:t>including:</a:t>
            </a:r>
            <a:endParaRPr sz="4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75423" y="4884704"/>
            <a:ext cx="3699510" cy="4773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4600"/>
              </a:lnSpc>
              <a:spcBef>
                <a:spcPts val="100"/>
              </a:spcBef>
            </a:pPr>
            <a:r>
              <a:rPr dirty="0" sz="5000" spc="-805" b="1">
                <a:solidFill>
                  <a:srgbClr val="1F25B4"/>
                </a:solidFill>
                <a:latin typeface="Verdana"/>
                <a:cs typeface="Verdana"/>
              </a:rPr>
              <a:t>Automation  </a:t>
            </a:r>
            <a:r>
              <a:rPr dirty="0" sz="5000" spc="-610" b="1">
                <a:solidFill>
                  <a:srgbClr val="1F25B4"/>
                </a:solidFill>
                <a:latin typeface="Verdana"/>
                <a:cs typeface="Verdana"/>
              </a:rPr>
              <a:t>Accuracy  </a:t>
            </a:r>
            <a:r>
              <a:rPr dirty="0" sz="5000" spc="-665" b="1">
                <a:solidFill>
                  <a:srgbClr val="1F25B4"/>
                </a:solidFill>
                <a:latin typeface="Verdana"/>
                <a:cs typeface="Verdana"/>
              </a:rPr>
              <a:t>E</a:t>
            </a:r>
            <a:r>
              <a:rPr dirty="0" sz="5000" spc="-855" b="1">
                <a:solidFill>
                  <a:srgbClr val="1F25B4"/>
                </a:solidFill>
                <a:latin typeface="Verdana"/>
                <a:cs typeface="Verdana"/>
              </a:rPr>
              <a:t>n</a:t>
            </a:r>
            <a:r>
              <a:rPr dirty="0" sz="5000" spc="-890" b="1">
                <a:solidFill>
                  <a:srgbClr val="1F25B4"/>
                </a:solidFill>
                <a:latin typeface="Verdana"/>
                <a:cs typeface="Verdana"/>
              </a:rPr>
              <a:t>h</a:t>
            </a:r>
            <a:r>
              <a:rPr dirty="0" sz="5000" spc="-590" b="1">
                <a:solidFill>
                  <a:srgbClr val="1F25B4"/>
                </a:solidFill>
                <a:latin typeface="Verdana"/>
                <a:cs typeface="Verdana"/>
              </a:rPr>
              <a:t>a</a:t>
            </a:r>
            <a:r>
              <a:rPr dirty="0" sz="5000" spc="-855" b="1">
                <a:solidFill>
                  <a:srgbClr val="1F25B4"/>
                </a:solidFill>
                <a:latin typeface="Verdana"/>
                <a:cs typeface="Verdana"/>
              </a:rPr>
              <a:t>n</a:t>
            </a:r>
            <a:r>
              <a:rPr dirty="0" sz="5000" spc="-575" b="1">
                <a:solidFill>
                  <a:srgbClr val="1F25B4"/>
                </a:solidFill>
                <a:latin typeface="Verdana"/>
                <a:cs typeface="Verdana"/>
              </a:rPr>
              <a:t>c</a:t>
            </a:r>
            <a:r>
              <a:rPr dirty="0" sz="5000" spc="-940" b="1">
                <a:solidFill>
                  <a:srgbClr val="1F25B4"/>
                </a:solidFill>
                <a:latin typeface="Verdana"/>
                <a:cs typeface="Verdana"/>
              </a:rPr>
              <a:t>e</a:t>
            </a:r>
            <a:r>
              <a:rPr dirty="0" sz="5000" spc="-1430" b="1">
                <a:solidFill>
                  <a:srgbClr val="1F25B4"/>
                </a:solidFill>
                <a:latin typeface="Verdana"/>
                <a:cs typeface="Verdana"/>
              </a:rPr>
              <a:t>m</a:t>
            </a:r>
            <a:r>
              <a:rPr dirty="0" sz="5000" spc="-940" b="1">
                <a:solidFill>
                  <a:srgbClr val="1F25B4"/>
                </a:solidFill>
                <a:latin typeface="Verdana"/>
                <a:cs typeface="Verdana"/>
              </a:rPr>
              <a:t>e</a:t>
            </a:r>
            <a:r>
              <a:rPr dirty="0" sz="5000" spc="-855" b="1">
                <a:solidFill>
                  <a:srgbClr val="1F25B4"/>
                </a:solidFill>
                <a:latin typeface="Verdana"/>
                <a:cs typeface="Verdana"/>
              </a:rPr>
              <a:t>n</a:t>
            </a:r>
            <a:r>
              <a:rPr dirty="0" sz="5000" spc="-585" b="1">
                <a:solidFill>
                  <a:srgbClr val="1F25B4"/>
                </a:solidFill>
                <a:latin typeface="Verdana"/>
                <a:cs typeface="Verdana"/>
              </a:rPr>
              <a:t>t  </a:t>
            </a:r>
            <a:r>
              <a:rPr dirty="0" sz="5000" spc="-690" b="1">
                <a:solidFill>
                  <a:srgbClr val="1F25B4"/>
                </a:solidFill>
                <a:latin typeface="Verdana"/>
                <a:cs typeface="Verdana"/>
              </a:rPr>
              <a:t>Analysis  </a:t>
            </a:r>
            <a:r>
              <a:rPr dirty="0" sz="5000" spc="-810" b="1">
                <a:solidFill>
                  <a:srgbClr val="1F25B4"/>
                </a:solidFill>
                <a:latin typeface="Verdana"/>
                <a:cs typeface="Verdana"/>
              </a:rPr>
              <a:t>Instant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3244" y="5155173"/>
            <a:ext cx="546735" cy="557530"/>
          </a:xfrm>
          <a:prstGeom prst="rect">
            <a:avLst/>
          </a:prstGeom>
          <a:solidFill>
            <a:srgbClr val="12219D"/>
          </a:solidFill>
        </p:spPr>
        <p:txBody>
          <a:bodyPr wrap="square" lIns="0" tIns="2540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200"/>
              </a:spcBef>
            </a:pPr>
            <a:r>
              <a:rPr dirty="0" sz="2900" spc="45" b="1">
                <a:solidFill>
                  <a:srgbClr val="F4F5FB"/>
                </a:solidFill>
                <a:latin typeface="Arial"/>
                <a:cs typeface="Arial"/>
              </a:rPr>
              <a:t>01</a:t>
            </a:r>
            <a:endParaRPr sz="2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8910" y="8770801"/>
            <a:ext cx="31115" cy="189230"/>
          </a:xfrm>
          <a:custGeom>
            <a:avLst/>
            <a:gdLst/>
            <a:ahLst/>
            <a:cxnLst/>
            <a:rect l="l" t="t" r="r" b="b"/>
            <a:pathLst>
              <a:path w="31115" h="189229">
                <a:moveTo>
                  <a:pt x="23683" y="188953"/>
                </a:moveTo>
                <a:lnTo>
                  <a:pt x="6828" y="188953"/>
                </a:lnTo>
                <a:lnTo>
                  <a:pt x="0" y="182100"/>
                </a:lnTo>
                <a:lnTo>
                  <a:pt x="0" y="6853"/>
                </a:lnTo>
                <a:lnTo>
                  <a:pt x="6828" y="0"/>
                </a:lnTo>
                <a:lnTo>
                  <a:pt x="23683" y="0"/>
                </a:lnTo>
                <a:lnTo>
                  <a:pt x="30512" y="6853"/>
                </a:lnTo>
                <a:lnTo>
                  <a:pt x="30512" y="182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460348" y="8918723"/>
            <a:ext cx="1047750" cy="919480"/>
            <a:chOff x="460348" y="8918723"/>
            <a:chExt cx="1047750" cy="919480"/>
          </a:xfrm>
        </p:grpSpPr>
        <p:sp>
          <p:nvSpPr>
            <p:cNvPr id="13" name="object 13"/>
            <p:cNvSpPr/>
            <p:nvPr/>
          </p:nvSpPr>
          <p:spPr>
            <a:xfrm>
              <a:off x="737411" y="9026352"/>
              <a:ext cx="493395" cy="637540"/>
            </a:xfrm>
            <a:custGeom>
              <a:avLst/>
              <a:gdLst/>
              <a:ahLst/>
              <a:cxnLst/>
              <a:rect l="l" t="t" r="r" b="b"/>
              <a:pathLst>
                <a:path w="493394" h="637540">
                  <a:moveTo>
                    <a:pt x="342665" y="637382"/>
                  </a:moveTo>
                  <a:lnTo>
                    <a:pt x="151147" y="637382"/>
                  </a:lnTo>
                  <a:lnTo>
                    <a:pt x="134771" y="634057"/>
                  </a:lnTo>
                  <a:lnTo>
                    <a:pt x="121384" y="624996"/>
                  </a:lnTo>
                  <a:lnTo>
                    <a:pt x="112350" y="611569"/>
                  </a:lnTo>
                  <a:lnTo>
                    <a:pt x="109035" y="595147"/>
                  </a:lnTo>
                  <a:lnTo>
                    <a:pt x="109035" y="556985"/>
                  </a:lnTo>
                  <a:lnTo>
                    <a:pt x="105403" y="515573"/>
                  </a:lnTo>
                  <a:lnTo>
                    <a:pt x="94640" y="475186"/>
                  </a:lnTo>
                  <a:lnTo>
                    <a:pt x="76944" y="436378"/>
                  </a:lnTo>
                  <a:lnTo>
                    <a:pt x="52513" y="399700"/>
                  </a:lnTo>
                  <a:lnTo>
                    <a:pt x="29816" y="365205"/>
                  </a:lnTo>
                  <a:lnTo>
                    <a:pt x="13374" y="327906"/>
                  </a:lnTo>
                  <a:lnTo>
                    <a:pt x="3374" y="288337"/>
                  </a:lnTo>
                  <a:lnTo>
                    <a:pt x="0" y="247030"/>
                  </a:lnTo>
                  <a:lnTo>
                    <a:pt x="5201" y="196714"/>
                  </a:lnTo>
                  <a:lnTo>
                    <a:pt x="20350" y="148827"/>
                  </a:lnTo>
                  <a:lnTo>
                    <a:pt x="44764" y="104952"/>
                  </a:lnTo>
                  <a:lnTo>
                    <a:pt x="77763" y="66672"/>
                  </a:lnTo>
                  <a:lnTo>
                    <a:pt x="118053" y="35718"/>
                  </a:lnTo>
                  <a:lnTo>
                    <a:pt x="163005" y="14019"/>
                  </a:lnTo>
                  <a:lnTo>
                    <a:pt x="211487" y="1978"/>
                  </a:lnTo>
                  <a:lnTo>
                    <a:pt x="262366" y="0"/>
                  </a:lnTo>
                  <a:lnTo>
                    <a:pt x="307644" y="7070"/>
                  </a:lnTo>
                  <a:lnTo>
                    <a:pt x="349792" y="21987"/>
                  </a:lnTo>
                  <a:lnTo>
                    <a:pt x="363953" y="30125"/>
                  </a:lnTo>
                  <a:lnTo>
                    <a:pt x="246615" y="30125"/>
                  </a:lnTo>
                  <a:lnTo>
                    <a:pt x="205859" y="33944"/>
                  </a:lnTo>
                  <a:lnTo>
                    <a:pt x="167095" y="45212"/>
                  </a:lnTo>
                  <a:lnTo>
                    <a:pt x="131104" y="63650"/>
                  </a:lnTo>
                  <a:lnTo>
                    <a:pt x="98665" y="88975"/>
                  </a:lnTo>
                  <a:lnTo>
                    <a:pt x="69477" y="122651"/>
                  </a:lnTo>
                  <a:lnTo>
                    <a:pt x="48111" y="160865"/>
                  </a:lnTo>
                  <a:lnTo>
                    <a:pt x="34985" y="202648"/>
                  </a:lnTo>
                  <a:lnTo>
                    <a:pt x="30516" y="247030"/>
                  </a:lnTo>
                  <a:lnTo>
                    <a:pt x="33471" y="283226"/>
                  </a:lnTo>
                  <a:lnTo>
                    <a:pt x="42229" y="317898"/>
                  </a:lnTo>
                  <a:lnTo>
                    <a:pt x="56629" y="350576"/>
                  </a:lnTo>
                  <a:lnTo>
                    <a:pt x="76510" y="380792"/>
                  </a:lnTo>
                  <a:lnTo>
                    <a:pt x="103757" y="421754"/>
                  </a:lnTo>
                  <a:lnTo>
                    <a:pt x="123494" y="465183"/>
                  </a:lnTo>
                  <a:lnTo>
                    <a:pt x="135499" y="510465"/>
                  </a:lnTo>
                  <a:lnTo>
                    <a:pt x="139550" y="556985"/>
                  </a:lnTo>
                  <a:lnTo>
                    <a:pt x="139550" y="601554"/>
                  </a:lnTo>
                  <a:lnTo>
                    <a:pt x="144746" y="606773"/>
                  </a:lnTo>
                  <a:lnTo>
                    <a:pt x="381537" y="606773"/>
                  </a:lnTo>
                  <a:lnTo>
                    <a:pt x="380432" y="612254"/>
                  </a:lnTo>
                  <a:lnTo>
                    <a:pt x="371638" y="625326"/>
                  </a:lnTo>
                  <a:lnTo>
                    <a:pt x="358606" y="634146"/>
                  </a:lnTo>
                  <a:lnTo>
                    <a:pt x="342665" y="637382"/>
                  </a:lnTo>
                  <a:close/>
                </a:path>
                <a:path w="493394" h="637540">
                  <a:moveTo>
                    <a:pt x="381537" y="606773"/>
                  </a:moveTo>
                  <a:lnTo>
                    <a:pt x="348446" y="606773"/>
                  </a:lnTo>
                  <a:lnTo>
                    <a:pt x="353144" y="602061"/>
                  </a:lnTo>
                  <a:lnTo>
                    <a:pt x="353219" y="556985"/>
                  </a:lnTo>
                  <a:lnTo>
                    <a:pt x="357204" y="510919"/>
                  </a:lnTo>
                  <a:lnTo>
                    <a:pt x="369132" y="465437"/>
                  </a:lnTo>
                  <a:lnTo>
                    <a:pt x="388548" y="422487"/>
                  </a:lnTo>
                  <a:lnTo>
                    <a:pt x="415074" y="383142"/>
                  </a:lnTo>
                  <a:lnTo>
                    <a:pt x="437216" y="349734"/>
                  </a:lnTo>
                  <a:lnTo>
                    <a:pt x="452714" y="313116"/>
                  </a:lnTo>
                  <a:lnTo>
                    <a:pt x="461277" y="274207"/>
                  </a:lnTo>
                  <a:lnTo>
                    <a:pt x="462611" y="233926"/>
                  </a:lnTo>
                  <a:lnTo>
                    <a:pt x="455050" y="189185"/>
                  </a:lnTo>
                  <a:lnTo>
                    <a:pt x="438511" y="147789"/>
                  </a:lnTo>
                  <a:lnTo>
                    <a:pt x="414119" y="110868"/>
                  </a:lnTo>
                  <a:lnTo>
                    <a:pt x="382997" y="79553"/>
                  </a:lnTo>
                  <a:lnTo>
                    <a:pt x="346267" y="54975"/>
                  </a:lnTo>
                  <a:lnTo>
                    <a:pt x="305054" y="38263"/>
                  </a:lnTo>
                  <a:lnTo>
                    <a:pt x="260479" y="30549"/>
                  </a:lnTo>
                  <a:lnTo>
                    <a:pt x="251218" y="30125"/>
                  </a:lnTo>
                  <a:lnTo>
                    <a:pt x="363953" y="30125"/>
                  </a:lnTo>
                  <a:lnTo>
                    <a:pt x="421563" y="72207"/>
                  </a:lnTo>
                  <a:lnTo>
                    <a:pt x="449618" y="105935"/>
                  </a:lnTo>
                  <a:lnTo>
                    <a:pt x="471410" y="144356"/>
                  </a:lnTo>
                  <a:lnTo>
                    <a:pt x="486154" y="186684"/>
                  </a:lnTo>
                  <a:lnTo>
                    <a:pt x="493067" y="232130"/>
                  </a:lnTo>
                  <a:lnTo>
                    <a:pt x="491548" y="278081"/>
                  </a:lnTo>
                  <a:lnTo>
                    <a:pt x="481777" y="322468"/>
                  </a:lnTo>
                  <a:lnTo>
                    <a:pt x="464087" y="364246"/>
                  </a:lnTo>
                  <a:lnTo>
                    <a:pt x="438812" y="402371"/>
                  </a:lnTo>
                  <a:lnTo>
                    <a:pt x="415189" y="437406"/>
                  </a:lnTo>
                  <a:lnTo>
                    <a:pt x="397897" y="475637"/>
                  </a:lnTo>
                  <a:lnTo>
                    <a:pt x="387274" y="516108"/>
                  </a:lnTo>
                  <a:lnTo>
                    <a:pt x="383734" y="556985"/>
                  </a:lnTo>
                  <a:lnTo>
                    <a:pt x="383658" y="596262"/>
                  </a:lnTo>
                  <a:lnTo>
                    <a:pt x="381537" y="606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62721" y="9673539"/>
              <a:ext cx="242890" cy="1640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15401" y="8918723"/>
              <a:ext cx="145119" cy="1440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19621" y="9280936"/>
              <a:ext cx="188595" cy="31115"/>
            </a:xfrm>
            <a:custGeom>
              <a:avLst/>
              <a:gdLst/>
              <a:ahLst/>
              <a:cxnLst/>
              <a:rect l="l" t="t" r="r" b="b"/>
              <a:pathLst>
                <a:path w="188594" h="31115">
                  <a:moveTo>
                    <a:pt x="181528" y="30603"/>
                  </a:moveTo>
                  <a:lnTo>
                    <a:pt x="6830" y="30603"/>
                  </a:lnTo>
                  <a:lnTo>
                    <a:pt x="0" y="23756"/>
                  </a:lnTo>
                  <a:lnTo>
                    <a:pt x="0" y="6849"/>
                  </a:lnTo>
                  <a:lnTo>
                    <a:pt x="6830" y="0"/>
                  </a:lnTo>
                  <a:lnTo>
                    <a:pt x="181528" y="0"/>
                  </a:lnTo>
                  <a:lnTo>
                    <a:pt x="188361" y="6849"/>
                  </a:lnTo>
                  <a:lnTo>
                    <a:pt x="188361" y="237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15401" y="9528190"/>
              <a:ext cx="145121" cy="1440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07811" y="9528190"/>
              <a:ext cx="145119" cy="1440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0348" y="9280933"/>
              <a:ext cx="188595" cy="31115"/>
            </a:xfrm>
            <a:custGeom>
              <a:avLst/>
              <a:gdLst/>
              <a:ahLst/>
              <a:cxnLst/>
              <a:rect l="l" t="t" r="r" b="b"/>
              <a:pathLst>
                <a:path w="188595" h="31115">
                  <a:moveTo>
                    <a:pt x="181542" y="30606"/>
                  </a:moveTo>
                  <a:lnTo>
                    <a:pt x="6829" y="30606"/>
                  </a:lnTo>
                  <a:lnTo>
                    <a:pt x="0" y="23756"/>
                  </a:lnTo>
                  <a:lnTo>
                    <a:pt x="0" y="6852"/>
                  </a:lnTo>
                  <a:lnTo>
                    <a:pt x="6829" y="0"/>
                  </a:lnTo>
                  <a:lnTo>
                    <a:pt x="181542" y="0"/>
                  </a:lnTo>
                  <a:lnTo>
                    <a:pt x="188371" y="6852"/>
                  </a:lnTo>
                  <a:lnTo>
                    <a:pt x="188371" y="237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7811" y="8918723"/>
              <a:ext cx="145119" cy="1440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15671231" y="8873819"/>
            <a:ext cx="2616764" cy="14096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613940"/>
            <a:ext cx="2446382" cy="10172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296675" y="1028940"/>
            <a:ext cx="962068" cy="10090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790827" y="8452164"/>
            <a:ext cx="847725" cy="847725"/>
          </a:xfrm>
          <a:custGeom>
            <a:avLst/>
            <a:gdLst/>
            <a:ahLst/>
            <a:cxnLst/>
            <a:rect l="l" t="t" r="r" b="b"/>
            <a:pathLst>
              <a:path w="847725" h="847725">
                <a:moveTo>
                  <a:pt x="423862" y="847724"/>
                </a:moveTo>
                <a:lnTo>
                  <a:pt x="415626" y="782153"/>
                </a:lnTo>
                <a:lnTo>
                  <a:pt x="407026" y="724390"/>
                </a:lnTo>
                <a:lnTo>
                  <a:pt x="397490" y="673865"/>
                </a:lnTo>
                <a:lnTo>
                  <a:pt x="386449" y="630006"/>
                </a:lnTo>
                <a:lnTo>
                  <a:pt x="373329" y="592241"/>
                </a:lnTo>
                <a:lnTo>
                  <a:pt x="338572" y="532712"/>
                </a:lnTo>
                <a:lnTo>
                  <a:pt x="288648" y="490705"/>
                </a:lnTo>
                <a:lnTo>
                  <a:pt x="218987" y="461652"/>
                </a:lnTo>
                <a:lnTo>
                  <a:pt x="175328" y="450554"/>
                </a:lnTo>
                <a:lnTo>
                  <a:pt x="125020" y="440981"/>
                </a:lnTo>
                <a:lnTo>
                  <a:pt x="67494" y="432360"/>
                </a:lnTo>
                <a:lnTo>
                  <a:pt x="0" y="423862"/>
                </a:lnTo>
                <a:lnTo>
                  <a:pt x="65700" y="415608"/>
                </a:lnTo>
                <a:lnTo>
                  <a:pt x="123561" y="406988"/>
                </a:lnTo>
                <a:lnTo>
                  <a:pt x="174156" y="397427"/>
                </a:lnTo>
                <a:lnTo>
                  <a:pt x="218060" y="386349"/>
                </a:lnTo>
                <a:lnTo>
                  <a:pt x="255849" y="373181"/>
                </a:lnTo>
                <a:lnTo>
                  <a:pt x="315379" y="338270"/>
                </a:lnTo>
                <a:lnTo>
                  <a:pt x="357347" y="288096"/>
                </a:lnTo>
                <a:lnTo>
                  <a:pt x="386350" y="218060"/>
                </a:lnTo>
                <a:lnTo>
                  <a:pt x="397427" y="174155"/>
                </a:lnTo>
                <a:lnTo>
                  <a:pt x="406989" y="123561"/>
                </a:lnTo>
                <a:lnTo>
                  <a:pt x="415608" y="65700"/>
                </a:lnTo>
                <a:lnTo>
                  <a:pt x="423862" y="0"/>
                </a:lnTo>
                <a:lnTo>
                  <a:pt x="432115" y="65700"/>
                </a:lnTo>
                <a:lnTo>
                  <a:pt x="440735" y="123561"/>
                </a:lnTo>
                <a:lnTo>
                  <a:pt x="450297" y="174155"/>
                </a:lnTo>
                <a:lnTo>
                  <a:pt x="461374" y="218060"/>
                </a:lnTo>
                <a:lnTo>
                  <a:pt x="474543" y="255848"/>
                </a:lnTo>
                <a:lnTo>
                  <a:pt x="509453" y="315379"/>
                </a:lnTo>
                <a:lnTo>
                  <a:pt x="559627" y="357346"/>
                </a:lnTo>
                <a:lnTo>
                  <a:pt x="629664" y="386349"/>
                </a:lnTo>
                <a:lnTo>
                  <a:pt x="673568" y="397427"/>
                </a:lnTo>
                <a:lnTo>
                  <a:pt x="724163" y="406988"/>
                </a:lnTo>
                <a:lnTo>
                  <a:pt x="782024" y="415608"/>
                </a:lnTo>
                <a:lnTo>
                  <a:pt x="847724" y="423862"/>
                </a:lnTo>
                <a:lnTo>
                  <a:pt x="782024" y="432115"/>
                </a:lnTo>
                <a:lnTo>
                  <a:pt x="724163" y="440735"/>
                </a:lnTo>
                <a:lnTo>
                  <a:pt x="673568" y="450297"/>
                </a:lnTo>
                <a:lnTo>
                  <a:pt x="629664" y="461374"/>
                </a:lnTo>
                <a:lnTo>
                  <a:pt x="591875" y="474543"/>
                </a:lnTo>
                <a:lnTo>
                  <a:pt x="532345" y="509453"/>
                </a:lnTo>
                <a:lnTo>
                  <a:pt x="490377" y="559627"/>
                </a:lnTo>
                <a:lnTo>
                  <a:pt x="461374" y="629664"/>
                </a:lnTo>
                <a:lnTo>
                  <a:pt x="450297" y="673568"/>
                </a:lnTo>
                <a:lnTo>
                  <a:pt x="440735" y="724163"/>
                </a:lnTo>
                <a:lnTo>
                  <a:pt x="432115" y="782024"/>
                </a:lnTo>
                <a:lnTo>
                  <a:pt x="423862" y="847724"/>
                </a:lnTo>
                <a:close/>
              </a:path>
            </a:pathLst>
          </a:custGeom>
          <a:solidFill>
            <a:srgbClr val="12219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1968032" y="6075943"/>
            <a:ext cx="676910" cy="666750"/>
            <a:chOff x="1968032" y="6075943"/>
            <a:chExt cx="676910" cy="666750"/>
          </a:xfrm>
        </p:grpSpPr>
        <p:sp>
          <p:nvSpPr>
            <p:cNvPr id="26" name="object 26"/>
            <p:cNvSpPr/>
            <p:nvPr/>
          </p:nvSpPr>
          <p:spPr>
            <a:xfrm>
              <a:off x="2033244" y="6130479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39" h="612140">
                  <a:moveTo>
                    <a:pt x="611606" y="0"/>
                  </a:moveTo>
                  <a:lnTo>
                    <a:pt x="0" y="0"/>
                  </a:lnTo>
                  <a:lnTo>
                    <a:pt x="0" y="557085"/>
                  </a:lnTo>
                  <a:lnTo>
                    <a:pt x="0" y="611619"/>
                  </a:lnTo>
                  <a:lnTo>
                    <a:pt x="611606" y="611619"/>
                  </a:lnTo>
                  <a:lnTo>
                    <a:pt x="611606" y="557085"/>
                  </a:lnTo>
                  <a:lnTo>
                    <a:pt x="611606" y="0"/>
                  </a:lnTo>
                  <a:close/>
                </a:path>
              </a:pathLst>
            </a:custGeom>
            <a:solidFill>
              <a:srgbClr val="233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968032" y="6075943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39" h="612140">
                  <a:moveTo>
                    <a:pt x="611617" y="611617"/>
                  </a:moveTo>
                  <a:lnTo>
                    <a:pt x="0" y="611617"/>
                  </a:lnTo>
                  <a:lnTo>
                    <a:pt x="0" y="0"/>
                  </a:lnTo>
                  <a:lnTo>
                    <a:pt x="611617" y="0"/>
                  </a:lnTo>
                  <a:lnTo>
                    <a:pt x="611617" y="611617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2033244" y="6130472"/>
            <a:ext cx="546735" cy="557530"/>
          </a:xfrm>
          <a:prstGeom prst="rect">
            <a:avLst/>
          </a:prstGeom>
          <a:solidFill>
            <a:srgbClr val="12219D"/>
          </a:solidFill>
        </p:spPr>
        <p:txBody>
          <a:bodyPr wrap="square" lIns="0" tIns="2540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200"/>
              </a:spcBef>
            </a:pPr>
            <a:r>
              <a:rPr dirty="0" sz="2900" spc="45" b="1">
                <a:solidFill>
                  <a:srgbClr val="F4F5FB"/>
                </a:solidFill>
                <a:latin typeface="Arial"/>
                <a:cs typeface="Arial"/>
              </a:rPr>
              <a:t>02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968032" y="7051243"/>
            <a:ext cx="676910" cy="666750"/>
            <a:chOff x="1968032" y="7051243"/>
            <a:chExt cx="676910" cy="666750"/>
          </a:xfrm>
        </p:grpSpPr>
        <p:sp>
          <p:nvSpPr>
            <p:cNvPr id="30" name="object 30"/>
            <p:cNvSpPr/>
            <p:nvPr/>
          </p:nvSpPr>
          <p:spPr>
            <a:xfrm>
              <a:off x="2033244" y="7105776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39" h="612140">
                  <a:moveTo>
                    <a:pt x="611606" y="0"/>
                  </a:moveTo>
                  <a:lnTo>
                    <a:pt x="0" y="0"/>
                  </a:lnTo>
                  <a:lnTo>
                    <a:pt x="0" y="557085"/>
                  </a:lnTo>
                  <a:lnTo>
                    <a:pt x="0" y="611619"/>
                  </a:lnTo>
                  <a:lnTo>
                    <a:pt x="611606" y="611619"/>
                  </a:lnTo>
                  <a:lnTo>
                    <a:pt x="611606" y="557085"/>
                  </a:lnTo>
                  <a:lnTo>
                    <a:pt x="611606" y="0"/>
                  </a:lnTo>
                  <a:close/>
                </a:path>
              </a:pathLst>
            </a:custGeom>
            <a:solidFill>
              <a:srgbClr val="233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968032" y="7051243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39" h="612140">
                  <a:moveTo>
                    <a:pt x="611617" y="611617"/>
                  </a:moveTo>
                  <a:lnTo>
                    <a:pt x="0" y="611617"/>
                  </a:lnTo>
                  <a:lnTo>
                    <a:pt x="0" y="0"/>
                  </a:lnTo>
                  <a:lnTo>
                    <a:pt x="611617" y="0"/>
                  </a:lnTo>
                  <a:lnTo>
                    <a:pt x="611617" y="611617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033244" y="7105771"/>
            <a:ext cx="546735" cy="557530"/>
          </a:xfrm>
          <a:prstGeom prst="rect">
            <a:avLst/>
          </a:prstGeom>
          <a:solidFill>
            <a:srgbClr val="12219D"/>
          </a:solidFill>
        </p:spPr>
        <p:txBody>
          <a:bodyPr wrap="square" lIns="0" tIns="2540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200"/>
              </a:spcBef>
            </a:pPr>
            <a:r>
              <a:rPr dirty="0" sz="2900" spc="45" b="1">
                <a:solidFill>
                  <a:srgbClr val="F4F5FB"/>
                </a:solidFill>
                <a:latin typeface="Arial"/>
                <a:cs typeface="Arial"/>
              </a:rPr>
              <a:t>03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968032" y="8026572"/>
            <a:ext cx="676910" cy="666750"/>
            <a:chOff x="1968032" y="8026572"/>
            <a:chExt cx="676910" cy="666750"/>
          </a:xfrm>
        </p:grpSpPr>
        <p:sp>
          <p:nvSpPr>
            <p:cNvPr id="34" name="object 34"/>
            <p:cNvSpPr/>
            <p:nvPr/>
          </p:nvSpPr>
          <p:spPr>
            <a:xfrm>
              <a:off x="2033244" y="8081111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39" h="612140">
                  <a:moveTo>
                    <a:pt x="611606" y="0"/>
                  </a:moveTo>
                  <a:lnTo>
                    <a:pt x="0" y="0"/>
                  </a:lnTo>
                  <a:lnTo>
                    <a:pt x="0" y="557085"/>
                  </a:lnTo>
                  <a:lnTo>
                    <a:pt x="0" y="611619"/>
                  </a:lnTo>
                  <a:lnTo>
                    <a:pt x="611606" y="611619"/>
                  </a:lnTo>
                  <a:lnTo>
                    <a:pt x="611606" y="557085"/>
                  </a:lnTo>
                  <a:lnTo>
                    <a:pt x="611606" y="0"/>
                  </a:lnTo>
                  <a:close/>
                </a:path>
              </a:pathLst>
            </a:custGeom>
            <a:solidFill>
              <a:srgbClr val="233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968032" y="8026572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39" h="612140">
                  <a:moveTo>
                    <a:pt x="611617" y="611617"/>
                  </a:moveTo>
                  <a:lnTo>
                    <a:pt x="0" y="611617"/>
                  </a:lnTo>
                  <a:lnTo>
                    <a:pt x="0" y="0"/>
                  </a:lnTo>
                  <a:lnTo>
                    <a:pt x="611617" y="0"/>
                  </a:lnTo>
                  <a:lnTo>
                    <a:pt x="611617" y="611617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2033244" y="8081101"/>
            <a:ext cx="546735" cy="557530"/>
          </a:xfrm>
          <a:prstGeom prst="rect">
            <a:avLst/>
          </a:prstGeom>
          <a:solidFill>
            <a:srgbClr val="12219D"/>
          </a:solidFill>
        </p:spPr>
        <p:txBody>
          <a:bodyPr wrap="square" lIns="0" tIns="2540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200"/>
              </a:spcBef>
            </a:pPr>
            <a:r>
              <a:rPr dirty="0" sz="2900" spc="45" b="1">
                <a:solidFill>
                  <a:srgbClr val="F4F5FB"/>
                </a:solidFill>
                <a:latin typeface="Arial"/>
                <a:cs typeface="Arial"/>
              </a:rPr>
              <a:t>04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968032" y="9001871"/>
            <a:ext cx="676910" cy="666750"/>
            <a:chOff x="1968032" y="9001871"/>
            <a:chExt cx="676910" cy="666750"/>
          </a:xfrm>
        </p:grpSpPr>
        <p:sp>
          <p:nvSpPr>
            <p:cNvPr id="38" name="object 38"/>
            <p:cNvSpPr/>
            <p:nvPr/>
          </p:nvSpPr>
          <p:spPr>
            <a:xfrm>
              <a:off x="2033244" y="9056407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39" h="612140">
                  <a:moveTo>
                    <a:pt x="611606" y="0"/>
                  </a:moveTo>
                  <a:lnTo>
                    <a:pt x="0" y="0"/>
                  </a:lnTo>
                  <a:lnTo>
                    <a:pt x="0" y="557085"/>
                  </a:lnTo>
                  <a:lnTo>
                    <a:pt x="0" y="611619"/>
                  </a:lnTo>
                  <a:lnTo>
                    <a:pt x="611606" y="611619"/>
                  </a:lnTo>
                  <a:lnTo>
                    <a:pt x="611606" y="557085"/>
                  </a:lnTo>
                  <a:lnTo>
                    <a:pt x="611606" y="0"/>
                  </a:lnTo>
                  <a:close/>
                </a:path>
              </a:pathLst>
            </a:custGeom>
            <a:solidFill>
              <a:srgbClr val="233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968032" y="9001871"/>
              <a:ext cx="612140" cy="612140"/>
            </a:xfrm>
            <a:custGeom>
              <a:avLst/>
              <a:gdLst/>
              <a:ahLst/>
              <a:cxnLst/>
              <a:rect l="l" t="t" r="r" b="b"/>
              <a:pathLst>
                <a:path w="612139" h="612140">
                  <a:moveTo>
                    <a:pt x="611617" y="611617"/>
                  </a:moveTo>
                  <a:lnTo>
                    <a:pt x="0" y="611617"/>
                  </a:lnTo>
                  <a:lnTo>
                    <a:pt x="0" y="0"/>
                  </a:lnTo>
                  <a:lnTo>
                    <a:pt x="611617" y="0"/>
                  </a:lnTo>
                  <a:lnTo>
                    <a:pt x="611617" y="611617"/>
                  </a:lnTo>
                  <a:close/>
                </a:path>
              </a:pathLst>
            </a:custGeom>
            <a:solidFill>
              <a:srgbClr val="12219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033244" y="9056399"/>
            <a:ext cx="546735" cy="557530"/>
          </a:xfrm>
          <a:prstGeom prst="rect">
            <a:avLst/>
          </a:prstGeom>
          <a:solidFill>
            <a:srgbClr val="12219D"/>
          </a:solidFill>
        </p:spPr>
        <p:txBody>
          <a:bodyPr wrap="square" lIns="0" tIns="25400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200"/>
              </a:spcBef>
            </a:pPr>
            <a:r>
              <a:rPr dirty="0" sz="2900" spc="45" b="1">
                <a:solidFill>
                  <a:srgbClr val="F4F5FB"/>
                </a:solidFill>
                <a:latin typeface="Arial"/>
                <a:cs typeface="Arial"/>
              </a:rPr>
              <a:t>05</a:t>
            </a:r>
            <a:endParaRPr sz="29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149450" y="4935756"/>
            <a:ext cx="3063394" cy="49339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297" y="3040957"/>
            <a:ext cx="16549369" cy="29254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9000" spc="640" i="0">
                <a:latin typeface="Georgia"/>
                <a:cs typeface="Georgia"/>
              </a:rPr>
              <a:t>ALGORITHM:</a:t>
            </a:r>
            <a:endParaRPr sz="19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012" y="39807"/>
            <a:ext cx="17910175" cy="7797165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6250" spc="-695">
                <a:latin typeface="Arial Black"/>
                <a:cs typeface="Arial Black"/>
              </a:rPr>
              <a:t>STEP </a:t>
            </a:r>
            <a:r>
              <a:rPr dirty="0" sz="6250" spc="-645">
                <a:latin typeface="Arial Black"/>
                <a:cs typeface="Arial Black"/>
              </a:rPr>
              <a:t>1:</a:t>
            </a:r>
            <a:r>
              <a:rPr dirty="0" sz="6250" spc="-420">
                <a:latin typeface="Arial Black"/>
                <a:cs typeface="Arial Black"/>
              </a:rPr>
              <a:t> </a:t>
            </a:r>
            <a:r>
              <a:rPr dirty="0" sz="6250" spc="-775">
                <a:latin typeface="Arial Black"/>
                <a:cs typeface="Arial Black"/>
              </a:rPr>
              <a:t>START</a:t>
            </a:r>
            <a:endParaRPr sz="6250">
              <a:latin typeface="Arial Black"/>
              <a:cs typeface="Arial Black"/>
            </a:endParaRPr>
          </a:p>
          <a:p>
            <a:pPr marL="12700" marR="464184">
              <a:lnSpc>
                <a:spcPts val="8740"/>
              </a:lnSpc>
              <a:spcBef>
                <a:spcPts val="500"/>
              </a:spcBef>
            </a:pPr>
            <a:r>
              <a:rPr dirty="0" sz="6250" spc="-695">
                <a:latin typeface="Arial Black"/>
                <a:cs typeface="Arial Black"/>
              </a:rPr>
              <a:t>STEP </a:t>
            </a:r>
            <a:r>
              <a:rPr dirty="0" sz="6250" spc="-595">
                <a:latin typeface="Arial Black"/>
                <a:cs typeface="Arial Black"/>
              </a:rPr>
              <a:t>2: </a:t>
            </a:r>
            <a:r>
              <a:rPr dirty="0" sz="6250" spc="-395">
                <a:latin typeface="Arial Black"/>
                <a:cs typeface="Arial Black"/>
              </a:rPr>
              <a:t>Required </a:t>
            </a:r>
            <a:r>
              <a:rPr dirty="0" sz="6250" spc="-400">
                <a:latin typeface="Arial Black"/>
                <a:cs typeface="Arial Black"/>
              </a:rPr>
              <a:t>libraries </a:t>
            </a:r>
            <a:r>
              <a:rPr dirty="0" sz="6250" spc="-484">
                <a:latin typeface="Arial Black"/>
                <a:cs typeface="Arial Black"/>
              </a:rPr>
              <a:t>are </a:t>
            </a:r>
            <a:r>
              <a:rPr dirty="0" sz="6250" spc="-320">
                <a:latin typeface="Arial Black"/>
                <a:cs typeface="Arial Black"/>
              </a:rPr>
              <a:t>imported </a:t>
            </a:r>
            <a:r>
              <a:rPr dirty="0" sz="6250" spc="-575">
                <a:latin typeface="Arial Black"/>
                <a:cs typeface="Arial Black"/>
              </a:rPr>
              <a:t>like</a:t>
            </a:r>
            <a:r>
              <a:rPr dirty="0" sz="6250" spc="-1005">
                <a:latin typeface="Arial Black"/>
                <a:cs typeface="Arial Black"/>
              </a:rPr>
              <a:t> </a:t>
            </a:r>
            <a:r>
              <a:rPr dirty="0" sz="6250" spc="-385">
                <a:latin typeface="Arial Black"/>
                <a:cs typeface="Arial Black"/>
              </a:rPr>
              <a:t>re  </a:t>
            </a:r>
            <a:r>
              <a:rPr dirty="0" sz="6250" spc="-695">
                <a:latin typeface="Arial Black"/>
                <a:cs typeface="Arial Black"/>
              </a:rPr>
              <a:t>STEP </a:t>
            </a:r>
            <a:r>
              <a:rPr dirty="0" sz="6250" spc="-495">
                <a:latin typeface="Arial Black"/>
                <a:cs typeface="Arial Black"/>
              </a:rPr>
              <a:t>3: </a:t>
            </a:r>
            <a:r>
              <a:rPr dirty="0" sz="6250" spc="-325">
                <a:latin typeface="Arial Black"/>
                <a:cs typeface="Arial Black"/>
              </a:rPr>
              <a:t>Import</a:t>
            </a:r>
            <a:r>
              <a:rPr dirty="0" sz="6250" spc="-480">
                <a:latin typeface="Arial Black"/>
                <a:cs typeface="Arial Black"/>
              </a:rPr>
              <a:t> </a:t>
            </a:r>
            <a:r>
              <a:rPr dirty="0" sz="6250" spc="-484">
                <a:latin typeface="Arial Black"/>
                <a:cs typeface="Arial Black"/>
              </a:rPr>
              <a:t>Database</a:t>
            </a:r>
            <a:endParaRPr sz="6250">
              <a:latin typeface="Arial Black"/>
              <a:cs typeface="Arial Black"/>
            </a:endParaRPr>
          </a:p>
          <a:p>
            <a:pPr marL="12700" marR="5080">
              <a:lnSpc>
                <a:spcPts val="8740"/>
              </a:lnSpc>
              <a:spcBef>
                <a:spcPts val="5"/>
              </a:spcBef>
            </a:pPr>
            <a:r>
              <a:rPr dirty="0" sz="6250" spc="-695">
                <a:latin typeface="Arial Black"/>
                <a:cs typeface="Arial Black"/>
              </a:rPr>
              <a:t>STEP </a:t>
            </a:r>
            <a:r>
              <a:rPr dirty="0" sz="6250" spc="-459">
                <a:latin typeface="Arial Black"/>
                <a:cs typeface="Arial Black"/>
              </a:rPr>
              <a:t>5: </a:t>
            </a:r>
            <a:r>
              <a:rPr dirty="0" sz="6250" spc="-400">
                <a:latin typeface="Arial Black"/>
                <a:cs typeface="Arial Black"/>
              </a:rPr>
              <a:t>Counts </a:t>
            </a:r>
            <a:r>
              <a:rPr dirty="0" sz="6250" spc="-535">
                <a:latin typeface="Arial Black"/>
                <a:cs typeface="Arial Black"/>
              </a:rPr>
              <a:t>how </a:t>
            </a:r>
            <a:r>
              <a:rPr dirty="0" sz="6250" spc="-450">
                <a:latin typeface="Arial Black"/>
                <a:cs typeface="Arial Black"/>
              </a:rPr>
              <a:t>many </a:t>
            </a:r>
            <a:r>
              <a:rPr dirty="0" sz="6250" spc="-475">
                <a:latin typeface="Arial Black"/>
                <a:cs typeface="Arial Black"/>
              </a:rPr>
              <a:t>words </a:t>
            </a:r>
            <a:r>
              <a:rPr dirty="0" sz="6250" spc="-484">
                <a:latin typeface="Arial Black"/>
                <a:cs typeface="Arial Black"/>
              </a:rPr>
              <a:t>are </a:t>
            </a:r>
            <a:r>
              <a:rPr dirty="0" sz="6250" spc="-395">
                <a:latin typeface="Arial Black"/>
                <a:cs typeface="Arial Black"/>
              </a:rPr>
              <a:t>present</a:t>
            </a:r>
            <a:r>
              <a:rPr dirty="0" sz="6250" spc="-925">
                <a:latin typeface="Arial Black"/>
                <a:cs typeface="Arial Black"/>
              </a:rPr>
              <a:t> </a:t>
            </a:r>
            <a:r>
              <a:rPr dirty="0" sz="6250" spc="-355">
                <a:latin typeface="Arial Black"/>
                <a:cs typeface="Arial Black"/>
              </a:rPr>
              <a:t>in  </a:t>
            </a:r>
            <a:r>
              <a:rPr dirty="0" sz="6250" spc="-570">
                <a:latin typeface="Arial Black"/>
                <a:cs typeface="Arial Black"/>
              </a:rPr>
              <a:t>each </a:t>
            </a:r>
            <a:r>
              <a:rPr dirty="0" sz="6250" spc="-320">
                <a:latin typeface="Arial Black"/>
                <a:cs typeface="Arial Black"/>
              </a:rPr>
              <a:t>predefined</a:t>
            </a:r>
            <a:r>
              <a:rPr dirty="0" sz="6250" spc="-545">
                <a:latin typeface="Arial Black"/>
                <a:cs typeface="Arial Black"/>
              </a:rPr>
              <a:t> </a:t>
            </a:r>
            <a:r>
              <a:rPr dirty="0" sz="6250" spc="-650">
                <a:latin typeface="Arial Black"/>
                <a:cs typeface="Arial Black"/>
              </a:rPr>
              <a:t>message</a:t>
            </a:r>
            <a:endParaRPr sz="6250">
              <a:latin typeface="Arial Black"/>
              <a:cs typeface="Arial Black"/>
            </a:endParaRPr>
          </a:p>
          <a:p>
            <a:pPr marL="12700" marR="779145">
              <a:lnSpc>
                <a:spcPts val="8740"/>
              </a:lnSpc>
              <a:spcBef>
                <a:spcPts val="5"/>
              </a:spcBef>
            </a:pPr>
            <a:r>
              <a:rPr dirty="0" sz="6250" spc="-695">
                <a:latin typeface="Arial Black"/>
                <a:cs typeface="Arial Black"/>
              </a:rPr>
              <a:t>STEP </a:t>
            </a:r>
            <a:r>
              <a:rPr dirty="0" sz="6250" spc="-300">
                <a:latin typeface="Arial Black"/>
                <a:cs typeface="Arial Black"/>
              </a:rPr>
              <a:t>6: </a:t>
            </a:r>
            <a:r>
              <a:rPr dirty="0" sz="6250" spc="-495">
                <a:latin typeface="Arial Black"/>
                <a:cs typeface="Arial Black"/>
              </a:rPr>
              <a:t>Calculates </a:t>
            </a:r>
            <a:r>
              <a:rPr dirty="0" sz="6250" spc="-370">
                <a:latin typeface="Arial Black"/>
                <a:cs typeface="Arial Black"/>
              </a:rPr>
              <a:t>the </a:t>
            </a:r>
            <a:r>
              <a:rPr dirty="0" sz="6250" spc="-390">
                <a:latin typeface="Arial Black"/>
                <a:cs typeface="Arial Black"/>
              </a:rPr>
              <a:t>percent </a:t>
            </a:r>
            <a:r>
              <a:rPr dirty="0" sz="6250" spc="-175">
                <a:latin typeface="Arial Black"/>
                <a:cs typeface="Arial Black"/>
              </a:rPr>
              <a:t>of</a:t>
            </a:r>
            <a:r>
              <a:rPr dirty="0" sz="6250" spc="-1090">
                <a:latin typeface="Arial Black"/>
                <a:cs typeface="Arial Black"/>
              </a:rPr>
              <a:t> </a:t>
            </a:r>
            <a:r>
              <a:rPr dirty="0" sz="6250" spc="-455">
                <a:latin typeface="Arial Black"/>
                <a:cs typeface="Arial Black"/>
              </a:rPr>
              <a:t>recognized  </a:t>
            </a:r>
            <a:r>
              <a:rPr dirty="0" sz="6250" spc="-475">
                <a:latin typeface="Arial Black"/>
                <a:cs typeface="Arial Black"/>
              </a:rPr>
              <a:t>words </a:t>
            </a:r>
            <a:r>
              <a:rPr dirty="0" sz="6250" spc="-355">
                <a:latin typeface="Arial Black"/>
                <a:cs typeface="Arial Black"/>
              </a:rPr>
              <a:t>in </a:t>
            </a:r>
            <a:r>
              <a:rPr dirty="0" sz="6250" spc="-690">
                <a:latin typeface="Arial Black"/>
                <a:cs typeface="Arial Black"/>
              </a:rPr>
              <a:t>a </a:t>
            </a:r>
            <a:r>
              <a:rPr dirty="0" sz="6250" spc="-459">
                <a:latin typeface="Arial Black"/>
                <a:cs typeface="Arial Black"/>
              </a:rPr>
              <a:t>user</a:t>
            </a:r>
            <a:r>
              <a:rPr dirty="0" sz="6250" spc="-705">
                <a:latin typeface="Arial Black"/>
                <a:cs typeface="Arial Black"/>
              </a:rPr>
              <a:t> </a:t>
            </a:r>
            <a:r>
              <a:rPr dirty="0" sz="6250" spc="-650">
                <a:latin typeface="Arial Black"/>
                <a:cs typeface="Arial Black"/>
              </a:rPr>
              <a:t>message</a:t>
            </a:r>
            <a:endParaRPr sz="62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012" y="39804"/>
            <a:ext cx="18012410" cy="779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27075">
              <a:lnSpc>
                <a:spcPct val="116599"/>
              </a:lnSpc>
              <a:spcBef>
                <a:spcPts val="95"/>
              </a:spcBef>
            </a:pPr>
            <a:r>
              <a:rPr dirty="0" sz="6250" spc="-695">
                <a:latin typeface="Arial Black"/>
                <a:cs typeface="Arial Black"/>
              </a:rPr>
              <a:t>STEP </a:t>
            </a:r>
            <a:r>
              <a:rPr dirty="0" sz="6250" spc="-765">
                <a:latin typeface="Arial Black"/>
                <a:cs typeface="Arial Black"/>
              </a:rPr>
              <a:t>7: </a:t>
            </a:r>
            <a:r>
              <a:rPr dirty="0" sz="6250" spc="-640">
                <a:latin typeface="Arial Black"/>
                <a:cs typeface="Arial Black"/>
              </a:rPr>
              <a:t>Checks </a:t>
            </a:r>
            <a:r>
              <a:rPr dirty="0" sz="6250" spc="-355">
                <a:latin typeface="Arial Black"/>
                <a:cs typeface="Arial Black"/>
              </a:rPr>
              <a:t>that </a:t>
            </a:r>
            <a:r>
              <a:rPr dirty="0" sz="6250" spc="-370">
                <a:latin typeface="Arial Black"/>
                <a:cs typeface="Arial Black"/>
              </a:rPr>
              <a:t>the </a:t>
            </a:r>
            <a:r>
              <a:rPr dirty="0" sz="6250" spc="-330">
                <a:latin typeface="Arial Black"/>
                <a:cs typeface="Arial Black"/>
              </a:rPr>
              <a:t>required </a:t>
            </a:r>
            <a:r>
              <a:rPr dirty="0" sz="6250" spc="-475">
                <a:latin typeface="Arial Black"/>
                <a:cs typeface="Arial Black"/>
              </a:rPr>
              <a:t>words </a:t>
            </a:r>
            <a:r>
              <a:rPr dirty="0" sz="6250" spc="-484">
                <a:latin typeface="Arial Black"/>
                <a:cs typeface="Arial Black"/>
              </a:rPr>
              <a:t>are</a:t>
            </a:r>
            <a:r>
              <a:rPr dirty="0" sz="6250" spc="-810">
                <a:latin typeface="Arial Black"/>
                <a:cs typeface="Arial Black"/>
              </a:rPr>
              <a:t> </a:t>
            </a:r>
            <a:r>
              <a:rPr dirty="0" sz="6250" spc="-355">
                <a:latin typeface="Arial Black"/>
                <a:cs typeface="Arial Black"/>
              </a:rPr>
              <a:t>in  </a:t>
            </a:r>
            <a:r>
              <a:rPr dirty="0" sz="6250" spc="-370">
                <a:latin typeface="Arial Black"/>
                <a:cs typeface="Arial Black"/>
              </a:rPr>
              <a:t>the</a:t>
            </a:r>
            <a:r>
              <a:rPr dirty="0" sz="6250" spc="-560">
                <a:latin typeface="Arial Black"/>
                <a:cs typeface="Arial Black"/>
              </a:rPr>
              <a:t> </a:t>
            </a:r>
            <a:r>
              <a:rPr dirty="0" sz="6250" spc="-425">
                <a:latin typeface="Arial Black"/>
                <a:cs typeface="Arial Black"/>
              </a:rPr>
              <a:t>string</a:t>
            </a:r>
            <a:endParaRPr sz="6250">
              <a:latin typeface="Arial Black"/>
              <a:cs typeface="Arial Black"/>
            </a:endParaRPr>
          </a:p>
          <a:p>
            <a:pPr marL="12700" marR="839469">
              <a:lnSpc>
                <a:spcPts val="8740"/>
              </a:lnSpc>
              <a:spcBef>
                <a:spcPts val="500"/>
              </a:spcBef>
            </a:pPr>
            <a:r>
              <a:rPr dirty="0" sz="6250" spc="-695">
                <a:latin typeface="Arial Black"/>
                <a:cs typeface="Arial Black"/>
              </a:rPr>
              <a:t>STEP </a:t>
            </a:r>
            <a:r>
              <a:rPr dirty="0" sz="6250" spc="-420">
                <a:latin typeface="Arial Black"/>
                <a:cs typeface="Arial Black"/>
              </a:rPr>
              <a:t>8: </a:t>
            </a:r>
            <a:r>
              <a:rPr dirty="0" sz="6250" spc="-385">
                <a:latin typeface="Arial Black"/>
                <a:cs typeface="Arial Black"/>
              </a:rPr>
              <a:t>Must </a:t>
            </a:r>
            <a:r>
              <a:rPr dirty="0" sz="6250" spc="-380">
                <a:latin typeface="Arial Black"/>
                <a:cs typeface="Arial Black"/>
              </a:rPr>
              <a:t>either </a:t>
            </a:r>
            <a:r>
              <a:rPr dirty="0" sz="6250" spc="-459">
                <a:latin typeface="Arial Black"/>
                <a:cs typeface="Arial Black"/>
              </a:rPr>
              <a:t>have </a:t>
            </a:r>
            <a:r>
              <a:rPr dirty="0" sz="6250" spc="-370">
                <a:latin typeface="Arial Black"/>
                <a:cs typeface="Arial Black"/>
              </a:rPr>
              <a:t>the </a:t>
            </a:r>
            <a:r>
              <a:rPr dirty="0" sz="6250" spc="-330">
                <a:latin typeface="Arial Black"/>
                <a:cs typeface="Arial Black"/>
              </a:rPr>
              <a:t>required</a:t>
            </a:r>
            <a:r>
              <a:rPr dirty="0" sz="6250" spc="-1175">
                <a:latin typeface="Arial Black"/>
                <a:cs typeface="Arial Black"/>
              </a:rPr>
              <a:t> </a:t>
            </a:r>
            <a:r>
              <a:rPr dirty="0" sz="6250" spc="-465">
                <a:latin typeface="Arial Black"/>
                <a:cs typeface="Arial Black"/>
              </a:rPr>
              <a:t>words,  </a:t>
            </a:r>
            <a:r>
              <a:rPr dirty="0" sz="6250" spc="-245">
                <a:latin typeface="Arial Black"/>
                <a:cs typeface="Arial Black"/>
              </a:rPr>
              <a:t>or </a:t>
            </a:r>
            <a:r>
              <a:rPr dirty="0" sz="6250" spc="-370">
                <a:latin typeface="Arial Black"/>
                <a:cs typeface="Arial Black"/>
              </a:rPr>
              <a:t>be </a:t>
            </a:r>
            <a:r>
              <a:rPr dirty="0" sz="6250" spc="-690">
                <a:latin typeface="Arial Black"/>
                <a:cs typeface="Arial Black"/>
              </a:rPr>
              <a:t>a </a:t>
            </a:r>
            <a:r>
              <a:rPr dirty="0" sz="6250" spc="-500">
                <a:latin typeface="Arial Black"/>
                <a:cs typeface="Arial Black"/>
              </a:rPr>
              <a:t>single</a:t>
            </a:r>
            <a:r>
              <a:rPr dirty="0" sz="6250" spc="-919">
                <a:latin typeface="Arial Black"/>
                <a:cs typeface="Arial Black"/>
              </a:rPr>
              <a:t> </a:t>
            </a:r>
            <a:r>
              <a:rPr dirty="0" sz="6250" spc="-445">
                <a:latin typeface="Arial Black"/>
                <a:cs typeface="Arial Black"/>
              </a:rPr>
              <a:t>response</a:t>
            </a:r>
            <a:endParaRPr sz="6250">
              <a:latin typeface="Arial Black"/>
              <a:cs typeface="Arial Black"/>
            </a:endParaRPr>
          </a:p>
          <a:p>
            <a:pPr marL="12700" marR="5080">
              <a:lnSpc>
                <a:spcPts val="8740"/>
              </a:lnSpc>
              <a:spcBef>
                <a:spcPts val="5"/>
              </a:spcBef>
            </a:pPr>
            <a:r>
              <a:rPr dirty="0" sz="6250" spc="-695">
                <a:latin typeface="Arial Black"/>
                <a:cs typeface="Arial Black"/>
              </a:rPr>
              <a:t>STEP </a:t>
            </a:r>
            <a:r>
              <a:rPr dirty="0" sz="6250" spc="-155">
                <a:latin typeface="Arial Black"/>
                <a:cs typeface="Arial Black"/>
              </a:rPr>
              <a:t>9 </a:t>
            </a:r>
            <a:r>
              <a:rPr dirty="0" sz="6250" spc="-420">
                <a:latin typeface="Arial Black"/>
                <a:cs typeface="Arial Black"/>
              </a:rPr>
              <a:t>Simplifies </a:t>
            </a:r>
            <a:r>
              <a:rPr dirty="0" sz="6250" spc="-445">
                <a:latin typeface="Arial Black"/>
                <a:cs typeface="Arial Black"/>
              </a:rPr>
              <a:t>response </a:t>
            </a:r>
            <a:r>
              <a:rPr dirty="0" sz="6250" spc="-425">
                <a:latin typeface="Arial Black"/>
                <a:cs typeface="Arial Black"/>
              </a:rPr>
              <a:t>creation </a:t>
            </a:r>
            <a:r>
              <a:rPr dirty="0" sz="6250" spc="675">
                <a:latin typeface="Arial Black"/>
                <a:cs typeface="Arial Black"/>
              </a:rPr>
              <a:t>/</a:t>
            </a:r>
            <a:r>
              <a:rPr dirty="0" sz="6250" spc="-1590">
                <a:latin typeface="Arial Black"/>
                <a:cs typeface="Arial Black"/>
              </a:rPr>
              <a:t> </a:t>
            </a:r>
            <a:r>
              <a:rPr dirty="0" sz="6250" spc="-430">
                <a:latin typeface="Arial Black"/>
                <a:cs typeface="Arial Black"/>
              </a:rPr>
              <a:t>adds </a:t>
            </a:r>
            <a:r>
              <a:rPr dirty="0" sz="6250" spc="-315">
                <a:latin typeface="Arial Black"/>
                <a:cs typeface="Arial Black"/>
              </a:rPr>
              <a:t>it </a:t>
            </a:r>
            <a:r>
              <a:rPr dirty="0" sz="6250" spc="-265">
                <a:latin typeface="Arial Black"/>
                <a:cs typeface="Arial Black"/>
              </a:rPr>
              <a:t>to  </a:t>
            </a:r>
            <a:r>
              <a:rPr dirty="0" sz="6250" spc="-370">
                <a:latin typeface="Arial Black"/>
                <a:cs typeface="Arial Black"/>
              </a:rPr>
              <a:t>the</a:t>
            </a:r>
            <a:r>
              <a:rPr dirty="0" sz="6250" spc="-560">
                <a:latin typeface="Arial Black"/>
                <a:cs typeface="Arial Black"/>
              </a:rPr>
              <a:t> </a:t>
            </a:r>
            <a:r>
              <a:rPr dirty="0" sz="6250" spc="-370">
                <a:latin typeface="Arial Black"/>
                <a:cs typeface="Arial Black"/>
              </a:rPr>
              <a:t>dictionary</a:t>
            </a:r>
            <a:endParaRPr sz="62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6250" spc="-695">
                <a:latin typeface="Arial Black"/>
                <a:cs typeface="Arial Black"/>
              </a:rPr>
              <a:t>STEP </a:t>
            </a:r>
            <a:r>
              <a:rPr dirty="0" sz="6250" spc="-360">
                <a:latin typeface="Arial Black"/>
                <a:cs typeface="Arial Black"/>
              </a:rPr>
              <a:t>10:</a:t>
            </a:r>
            <a:r>
              <a:rPr dirty="0" sz="6250" spc="-420">
                <a:latin typeface="Arial Black"/>
                <a:cs typeface="Arial Black"/>
              </a:rPr>
              <a:t> </a:t>
            </a:r>
            <a:r>
              <a:rPr dirty="0" sz="6250" spc="-445">
                <a:latin typeface="Arial Black"/>
                <a:cs typeface="Arial Black"/>
              </a:rPr>
              <a:t>END</a:t>
            </a:r>
            <a:endParaRPr sz="62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09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jagmohan gautam</dc:creator>
  <cp:keywords>DAFRMCmfRI8,BAEdUbV-m0k</cp:keywords>
  <dc:title>PROJECT SYNOPSISOnChatbot</dc:title>
  <dcterms:created xsi:type="dcterms:W3CDTF">2022-12-05T06:55:32Z</dcterms:created>
  <dcterms:modified xsi:type="dcterms:W3CDTF">2022-12-05T06:55:32Z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2022-12-05T00:00:00Z</vt:filetime>
  </property>
  <property fmtid="{D5CDD505-2E9C-101B-9397-08002B2CF9AE}" pid="3" name="Creator">
    <vt:lpwstr>Canva</vt:lpwstr>
  </property>
  <property fmtid="{D5CDD505-2E9C-101B-9397-08002B2CF9AE}" pid="4" name="LastSaved">
    <vt:filetime>2022-12-05T00:00:00Z</vt:filetime>
  </property>
</Properties>
</file>